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AD14867-BA74-4F61-8DCF-AF1661A2EEC2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D4D3D25-AF72-476E-8067-0032C462561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Washington - Jefferson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From 1789-1804</a:t>
            </a:r>
          </a:p>
        </p:txBody>
      </p:sp>
    </p:spTree>
    <p:extLst>
      <p:ext uri="{BB962C8B-B14F-4D97-AF65-F5344CB8AC3E}">
        <p14:creationId xmlns:p14="http://schemas.microsoft.com/office/powerpoint/2010/main" val="95224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Virginia and Kentucky Resolutions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>
                <a:latin typeface="Prestige Elite PS" charset="0"/>
              </a:rPr>
              <a:t>Jefferson did not object to state sedition laws, but believed that Alien and Sedition Acts violated First Amendment; he and Madison drew up resolutions arguing that laws were unconstitutional</a:t>
            </a:r>
          </a:p>
          <a:p>
            <a:r>
              <a:rPr lang="en-US" altLang="en-US" dirty="0">
                <a:latin typeface="Prestige Elite PS" charset="0"/>
              </a:rPr>
              <a:t>Jefferson further argued states could declare a law of Congress unconstitutional</a:t>
            </a:r>
          </a:p>
          <a:p>
            <a:r>
              <a:rPr lang="en-US" altLang="en-US" dirty="0">
                <a:latin typeface="Prestige Elite PS" charset="0"/>
              </a:rPr>
              <a:t>neither Virginia nor Kentucky tried to implement these resolves; Jefferson and Madison were in fact launching Jefferson’s campaign for president</a:t>
            </a:r>
          </a:p>
          <a:p>
            <a:r>
              <a:rPr lang="en-US" altLang="en-US" dirty="0">
                <a:latin typeface="Prestige Elite PS" charset="0"/>
              </a:rPr>
              <a:t>Taken aback by American reaction, France offered negotiations, and Adams accepted  offer</a:t>
            </a:r>
          </a:p>
          <a:p>
            <a:r>
              <a:rPr lang="en-US" altLang="en-US" dirty="0">
                <a:latin typeface="Prestige Elite PS" charset="0"/>
              </a:rPr>
              <a:t>Adams resisted strong pressure from his party for war</a:t>
            </a:r>
          </a:p>
        </p:txBody>
      </p:sp>
    </p:spTree>
    <p:extLst>
      <p:ext uri="{BB962C8B-B14F-4D97-AF65-F5344CB8AC3E}">
        <p14:creationId xmlns:p14="http://schemas.microsoft.com/office/powerpoint/2010/main" val="9366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Election of 1800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>
                <a:latin typeface="Prestige Elite PS" charset="0"/>
              </a:rPr>
              <a:t>Republicans won election of 1800 because  electors did not distinguish between president and vice-president</a:t>
            </a:r>
          </a:p>
          <a:p>
            <a:r>
              <a:rPr lang="en-US" altLang="en-US" dirty="0">
                <a:latin typeface="Prestige Elite PS" charset="0"/>
              </a:rPr>
              <a:t>Jefferson and Burr received same number of votes; this threw the election into House of Representatives  </a:t>
            </a:r>
          </a:p>
          <a:p>
            <a:r>
              <a:rPr lang="en-US" altLang="en-US" dirty="0">
                <a:latin typeface="Prestige Elite PS" charset="0"/>
              </a:rPr>
              <a:t>Hamilton, who exerted considerable influence on Federalist members of Congress, threw his support to Jefferson; Jefferson won  presidency  </a:t>
            </a:r>
          </a:p>
          <a:p>
            <a:r>
              <a:rPr lang="en-US" altLang="en-US" dirty="0">
                <a:latin typeface="Prestige Elite PS" charset="0"/>
              </a:rPr>
              <a:t>Federalists’ major contribution consisted of  principles and governmental structure set forth in Constitution</a:t>
            </a:r>
          </a:p>
          <a:p>
            <a:r>
              <a:rPr lang="en-US" altLang="en-US" dirty="0">
                <a:latin typeface="Prestige Elite PS" charset="0"/>
              </a:rPr>
              <a:t>Federalists established a sound financial system and encouraged development of a diversified economy</a:t>
            </a:r>
          </a:p>
          <a:p>
            <a:r>
              <a:rPr lang="en-US" altLang="en-US" dirty="0">
                <a:latin typeface="Prestige Elite PS" charset="0"/>
              </a:rPr>
              <a:t>in foreign affairs, they sought accommodation with Britain and took a cautious approach toward French Revolution  </a:t>
            </a:r>
          </a:p>
          <a:p>
            <a:r>
              <a:rPr lang="en-US" altLang="en-US" dirty="0">
                <a:latin typeface="Prestige Elite PS" charset="0"/>
              </a:rPr>
              <a:t>Jefferson called his victory in 1800 a revolution, but real significance of election was that control of government changed hands in a democratic and orderly fashion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17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Jefferson as president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Prestige Elite PS" charset="0"/>
              </a:rPr>
              <a:t>he repealed Naturalization Act and allowed Alien and Sedition Acts to expire, but he made no attempt to destroy Hamilton’s financial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81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Judiciary Act of 1801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Prestige Elite PS" charset="0"/>
              </a:rPr>
              <a:t>as Adams’s administration expired, Congress passed the Judiciary Act of 1801, which created a number of new federal judgeships</a:t>
            </a:r>
          </a:p>
          <a:p>
            <a:r>
              <a:rPr lang="en-US" altLang="en-US" dirty="0">
                <a:latin typeface="Prestige Elite PS" charset="0"/>
              </a:rPr>
              <a:t>Adams filled new judgeships with Federalists</a:t>
            </a:r>
          </a:p>
          <a:p>
            <a:r>
              <a:rPr lang="en-US" altLang="en-US" dirty="0">
                <a:latin typeface="Prestige Elite PS" charset="0"/>
              </a:rPr>
              <a:t>upon gaining power, Republicans immediately repealed the act</a:t>
            </a:r>
          </a:p>
          <a:p>
            <a:r>
              <a:rPr lang="en-US" altLang="en-US" dirty="0">
                <a:latin typeface="Prestige Elite PS" charset="0"/>
              </a:rPr>
              <a:t>moreover, not all of the commissions Adams signed had been delivered</a:t>
            </a:r>
          </a:p>
          <a:p>
            <a:r>
              <a:rPr lang="en-US" altLang="en-US" dirty="0">
                <a:latin typeface="Prestige Elite PS" charset="0"/>
              </a:rPr>
              <a:t>Jefferson ordered undelivered commissions withheld</a:t>
            </a:r>
          </a:p>
        </p:txBody>
      </p:sp>
    </p:spTree>
    <p:extLst>
      <p:ext uri="{BB962C8B-B14F-4D97-AF65-F5344CB8AC3E}">
        <p14:creationId xmlns:p14="http://schemas.microsoft.com/office/powerpoint/2010/main" val="4113141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Marbury v. Madison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>
                <a:latin typeface="Prestige Elite PS" charset="0"/>
              </a:rPr>
              <a:t>one of Adams’ appointees, Marbury, petitioned Supreme Court to force new secretary of state, Madison, to give him his judicial commission  </a:t>
            </a:r>
          </a:p>
          <a:p>
            <a:r>
              <a:rPr lang="en-US" altLang="en-US" dirty="0">
                <a:latin typeface="Prestige Elite PS" charset="0"/>
              </a:rPr>
              <a:t>in </a:t>
            </a:r>
            <a:r>
              <a:rPr lang="en-US" altLang="en-US" i="1" dirty="0">
                <a:latin typeface="Prestige Elite PS" charset="0"/>
              </a:rPr>
              <a:t>Marbury v. Madison</a:t>
            </a:r>
            <a:r>
              <a:rPr lang="en-US" altLang="en-US" dirty="0">
                <a:latin typeface="Prestige Elite PS" charset="0"/>
              </a:rPr>
              <a:t>, Chief Justice John Marshall decided that a clause contained in  Judiciary Act violated Constitution</a:t>
            </a:r>
          </a:p>
          <a:p>
            <a:r>
              <a:rPr lang="en-US" altLang="en-US" dirty="0">
                <a:latin typeface="Prestige Elite PS" charset="0"/>
              </a:rPr>
              <a:t>even though Marbury had a right to the commission, the Supreme Court could not force Madison to give it to him</a:t>
            </a:r>
          </a:p>
          <a:p>
            <a:r>
              <a:rPr lang="en-US" altLang="en-US" dirty="0">
                <a:latin typeface="Prestige Elite PS" charset="0"/>
              </a:rPr>
              <a:t>case established the power of federal judiciary to invalidate federal laws  </a:t>
            </a:r>
          </a:p>
          <a:p>
            <a:r>
              <a:rPr lang="en-US" dirty="0">
                <a:latin typeface="Prestige Elite PS" charset="0"/>
              </a:rPr>
              <a:t>Judicial review</a:t>
            </a:r>
          </a:p>
          <a:p>
            <a:pPr lvl="1"/>
            <a:r>
              <a:rPr lang="en-US" dirty="0">
                <a:latin typeface="Prestige Elite PS" charset="0"/>
              </a:rPr>
              <a:t>The Constitution is the supreme law of the land</a:t>
            </a:r>
          </a:p>
          <a:p>
            <a:pPr lvl="1"/>
            <a:r>
              <a:rPr lang="en-US" dirty="0">
                <a:latin typeface="Prestige Elite PS" charset="0"/>
              </a:rPr>
              <a:t>The Constitution must be followed when there is a conflict with any other law</a:t>
            </a:r>
          </a:p>
          <a:p>
            <a:pPr lvl="1"/>
            <a:r>
              <a:rPr lang="en-US" dirty="0">
                <a:latin typeface="Prestige Elite PS" charset="0"/>
              </a:rPr>
              <a:t>The judicial branch can declare laws unconstitutional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03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9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>
                <a:latin typeface="Prestige Elite PS" charset="0"/>
              </a:rPr>
              <a:t>Federalists and Republicans:  The Rise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Prestige Elite PS" charset="0"/>
              </a:rPr>
              <a:t>Washington enjoyed universal admiration, and his position as head of government</a:t>
            </a:r>
          </a:p>
          <a:p>
            <a:r>
              <a:rPr lang="en-US" altLang="en-US" dirty="0">
                <a:latin typeface="Prestige Elite PS" charset="0"/>
              </a:rPr>
              <a:t>his principal advisors, Jefferson and Hamilton, disagreed on fundamental issues, and they became leaders around these political parties</a:t>
            </a:r>
          </a:p>
          <a:p>
            <a:pPr marL="274320" lvl="1" indent="-274320"/>
            <a:r>
              <a:rPr lang="en-US" altLang="en-US" sz="2400" dirty="0">
                <a:latin typeface="Prestige Elite PS" charset="0"/>
              </a:rPr>
              <a:t>Jefferson’s opposition to Hamilton’s Bank of the United States became the first seriously divisive issue</a:t>
            </a:r>
          </a:p>
          <a:p>
            <a:pPr marL="274320" lvl="1" indent="-274320"/>
            <a:r>
              <a:rPr lang="en-US" altLang="en-US" sz="2400" dirty="0">
                <a:latin typeface="Prestige Elite PS" charset="0"/>
              </a:rPr>
              <a:t>disagreement over French Revolution and American policy toward France widened split between parties</a:t>
            </a:r>
          </a:p>
          <a:p>
            <a:pPr marL="274320" lvl="1" indent="-274320"/>
            <a:r>
              <a:rPr lang="en-US" altLang="en-US" sz="2400" dirty="0">
                <a:latin typeface="Prestige Elite PS" charset="0"/>
              </a:rPr>
              <a:t>Jefferson and the Republicans supported France; Federalists backed the British</a:t>
            </a:r>
          </a:p>
          <a:p>
            <a:pPr marL="274320" lvl="1" indent="-274320"/>
            <a:endParaRPr lang="en-US" altLang="en-US" sz="2400" dirty="0">
              <a:latin typeface="Prestige Elite PS" charset="0"/>
            </a:endParaRPr>
          </a:p>
          <a:p>
            <a:pPr marL="274320" lvl="1" indent="-274320"/>
            <a:endParaRPr lang="en-US" altLang="en-US" sz="2400" dirty="0">
              <a:latin typeface="Prestige Elite PS" charset="0"/>
            </a:endParaRPr>
          </a:p>
          <a:p>
            <a:pPr marL="274320" lvl="1" indent="-274320"/>
            <a:endParaRPr lang="en-US" altLang="en-US" sz="2400" dirty="0">
              <a:latin typeface="Prestige Elite P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730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1794 – Whiskey Rebellion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Prestige Elite PS" charset="0"/>
              </a:rPr>
              <a:t>attempts to collect whiskey tax in Pennsylvania resulted in violence</a:t>
            </a:r>
          </a:p>
          <a:p>
            <a:r>
              <a:rPr lang="en-US" altLang="en-US" dirty="0">
                <a:latin typeface="Prestige Elite PS" charset="0"/>
              </a:rPr>
              <a:t>in July, 7,000 rebels converged on Pittsburgh and threatened to burn the town</a:t>
            </a:r>
          </a:p>
          <a:p>
            <a:r>
              <a:rPr lang="en-US" altLang="en-US" dirty="0">
                <a:latin typeface="Prestige Elite PS" charset="0"/>
              </a:rPr>
              <a:t>the sight of federal artillery and liberal dispensation of whiskey turned them away</a:t>
            </a:r>
          </a:p>
          <a:p>
            <a:r>
              <a:rPr lang="en-US" altLang="en-US" dirty="0">
                <a:latin typeface="Prestige Elite PS" charset="0"/>
              </a:rPr>
              <a:t>Washington’s large army marched westward,  when he arrived, the rebels had dispersed  </a:t>
            </a:r>
          </a:p>
          <a:p>
            <a:endParaRPr lang="en-US" altLang="en-US" dirty="0">
              <a:latin typeface="Prestige Elite P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57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Jay’s Treaty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>
                <a:latin typeface="Prestige Elite PS" charset="0"/>
              </a:rPr>
              <a:t>Washington sent John Jay to negotiate treaty with England</a:t>
            </a:r>
          </a:p>
          <a:p>
            <a:r>
              <a:rPr lang="en-US" altLang="en-US" dirty="0">
                <a:latin typeface="Prestige Elite PS" charset="0"/>
              </a:rPr>
              <a:t>American indebtedness to England and fear of  Franco-American (France &amp; America) alliance inclined British to reach accommodation with United States</a:t>
            </a:r>
          </a:p>
          <a:p>
            <a:r>
              <a:rPr lang="en-US" altLang="en-US" dirty="0">
                <a:latin typeface="Prestige Elite PS" charset="0"/>
              </a:rPr>
              <a:t>Jay obtained only one major concession; British agreed to evacuate posts in  west</a:t>
            </a:r>
          </a:p>
          <a:p>
            <a:r>
              <a:rPr lang="en-US" altLang="en-US" dirty="0">
                <a:latin typeface="Prestige Elite PS" charset="0"/>
              </a:rPr>
              <a:t>they rejected Jay’s attempts to gain recognition of neutral rights on high seas</a:t>
            </a:r>
          </a:p>
          <a:p>
            <a:r>
              <a:rPr lang="en-US" altLang="en-US" dirty="0">
                <a:latin typeface="Prestige Elite PS" charset="0"/>
              </a:rPr>
              <a:t>Jay agreed that America would not impose discriminatory duties on British goods</a:t>
            </a:r>
          </a:p>
          <a:p>
            <a:r>
              <a:rPr lang="en-US" altLang="en-US" dirty="0">
                <a:latin typeface="Prestige Elite PS" charset="0"/>
              </a:rPr>
              <a:t>America would pay pre-Revolutionary debts  </a:t>
            </a:r>
          </a:p>
          <a:p>
            <a:r>
              <a:rPr lang="en-US" altLang="en-US" dirty="0">
                <a:latin typeface="Prestige Elite PS" charset="0"/>
              </a:rPr>
              <a:t>no mention of impressment</a:t>
            </a:r>
          </a:p>
          <a:p>
            <a:r>
              <a:rPr lang="en-US" altLang="en-US" dirty="0">
                <a:latin typeface="Prestige Elite PS" charset="0"/>
              </a:rPr>
              <a:t>terms of treaty raised opposition at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7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Pinckney’s Treaty &amp; Treaty of Greenville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>
                <a:latin typeface="Prestige Elite PS" charset="0"/>
              </a:rPr>
              <a:t>Spain, fearing an Anglo-American (British &amp; America) alliance, offered United States free navigation of  Mississippi </a:t>
            </a:r>
            <a:r>
              <a:rPr lang="en-US" altLang="en-US" dirty="0" err="1">
                <a:latin typeface="Prestige Elite PS" charset="0"/>
              </a:rPr>
              <a:t>throughNew</a:t>
            </a:r>
            <a:r>
              <a:rPr lang="en-US" altLang="en-US" dirty="0">
                <a:latin typeface="Prestige Elite PS" charset="0"/>
              </a:rPr>
              <a:t> Orleans</a:t>
            </a:r>
          </a:p>
          <a:p>
            <a:r>
              <a:rPr lang="en-US" altLang="en-US" dirty="0">
                <a:latin typeface="Prestige Elite PS" charset="0"/>
              </a:rPr>
              <a:t>this treaty also settled disputed boundary between Spanish Florida and United States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>
                <a:latin typeface="Prestige Elite PS" charset="0"/>
              </a:rPr>
              <a:t>Treaty of Greenville, signed with Indians after Battle of Fallen Timbers, opened west to settlement</a:t>
            </a:r>
          </a:p>
          <a:p>
            <a:r>
              <a:rPr lang="en-US" altLang="en-US" dirty="0">
                <a:latin typeface="Prestige Elite PS" charset="0"/>
              </a:rPr>
              <a:t>Before decade ended, Kentucky and Tennessee became states, and Mississippi and Indiana territories were organized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990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Washington’s Farewell Address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Prestige Elite PS" charset="0"/>
              </a:rPr>
              <a:t>settlement of western and European problems did not end partisan conflict at home</a:t>
            </a:r>
          </a:p>
          <a:p>
            <a:r>
              <a:rPr lang="en-US" altLang="en-US" dirty="0">
                <a:latin typeface="Prestige Elite PS" charset="0"/>
              </a:rPr>
              <a:t>at end of his second term, Washington decided to retire and in his farewell address, he warned against partisanship at home and permanent alliances abroad</a:t>
            </a:r>
          </a:p>
        </p:txBody>
      </p:sp>
    </p:spTree>
    <p:extLst>
      <p:ext uri="{BB962C8B-B14F-4D97-AF65-F5344CB8AC3E}">
        <p14:creationId xmlns:p14="http://schemas.microsoft.com/office/powerpoint/2010/main" val="1623386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Election of 1796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Prestige Elite PS" charset="0"/>
              </a:rPr>
              <a:t>Washington’s retirement opened gates for partisan conflict</a:t>
            </a:r>
          </a:p>
          <a:p>
            <a:r>
              <a:rPr lang="en-US" altLang="en-US" dirty="0">
                <a:latin typeface="Prestige Elite PS" charset="0"/>
              </a:rPr>
              <a:t>Jefferson represented Republicans</a:t>
            </a:r>
          </a:p>
          <a:p>
            <a:r>
              <a:rPr lang="en-US" altLang="en-US" dirty="0">
                <a:latin typeface="Prestige Elite PS" charset="0"/>
              </a:rPr>
              <a:t>the Federalists considered Hamilton too controversial, so they nominated John Adams for president and Thomas Pinckney for vice-president</a:t>
            </a:r>
          </a:p>
          <a:p>
            <a:r>
              <a:rPr lang="en-US" altLang="en-US" dirty="0">
                <a:latin typeface="Prestige Elite PS" charset="0"/>
              </a:rPr>
              <a:t>Adams won, but partisan bickering split  Federalist vote for vice-president, so Jefferson received second highest total and therefore became vice-president</a:t>
            </a:r>
          </a:p>
          <a:p>
            <a:r>
              <a:rPr lang="en-US" altLang="en-US" dirty="0">
                <a:latin typeface="Prestige Elite PS" charset="0"/>
              </a:rPr>
              <a:t>Federalists argue among themselves, and Adams was also unable to unite bickering party</a:t>
            </a:r>
          </a:p>
          <a:p>
            <a:endParaRPr lang="en-US" altLang="en-US" dirty="0">
              <a:latin typeface="Prestige Elite PS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41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XYZ Affair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>
                <a:latin typeface="Prestige Elite PS" charset="0"/>
              </a:rPr>
              <a:t>in retaliation for Jay Treaty, the French attacked American shipping</a:t>
            </a:r>
          </a:p>
          <a:p>
            <a:r>
              <a:rPr lang="en-US" altLang="en-US" dirty="0">
                <a:latin typeface="Prestige Elite PS" charset="0"/>
              </a:rPr>
              <a:t>Adams sent commission to France to negotiate  settlement</a:t>
            </a:r>
          </a:p>
          <a:p>
            <a:r>
              <a:rPr lang="en-US" altLang="en-US" dirty="0">
                <a:latin typeface="Prestige Elite PS" charset="0"/>
              </a:rPr>
              <a:t>mission collapsed when 3 French agents (X, Y, and Z) demanded a bribe before making deal;  the commissioners refused</a:t>
            </a:r>
          </a:p>
          <a:p>
            <a:r>
              <a:rPr lang="en-US" altLang="en-US" dirty="0">
                <a:latin typeface="Prestige Elite PS" charset="0"/>
              </a:rPr>
              <a:t>Adams released the commissioners’ report, which embarrassed the Republicans</a:t>
            </a:r>
          </a:p>
          <a:p>
            <a:r>
              <a:rPr lang="en-US" altLang="en-US" dirty="0">
                <a:latin typeface="Prestige Elite PS" charset="0"/>
              </a:rPr>
              <a:t>Congress, controlled by the Federalists, abrogated the alliance with France and began preparations for war</a:t>
            </a:r>
          </a:p>
          <a:p>
            <a:r>
              <a:rPr lang="en-US" altLang="en-US" dirty="0">
                <a:latin typeface="Prestige Elite PS" charset="0"/>
              </a:rPr>
              <a:t>although a declaration of war would have been immensely popular, Adams contented himself with a buildup of armed forces</a:t>
            </a:r>
          </a:p>
        </p:txBody>
      </p:sp>
    </p:spTree>
    <p:extLst>
      <p:ext uri="{BB962C8B-B14F-4D97-AF65-F5344CB8AC3E}">
        <p14:creationId xmlns:p14="http://schemas.microsoft.com/office/powerpoint/2010/main" val="353340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Alien and Sedition 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>
                <a:latin typeface="Prestige Elite PS" charset="0"/>
              </a:rPr>
              <a:t>Federalists feared that Republicans would side with France if war broke out</a:t>
            </a:r>
          </a:p>
          <a:p>
            <a:r>
              <a:rPr lang="en-US" altLang="en-US" dirty="0">
                <a:latin typeface="Prestige Elite PS" charset="0"/>
              </a:rPr>
              <a:t>refugees from both sides of European war flocked to United States</a:t>
            </a:r>
          </a:p>
          <a:p>
            <a:r>
              <a:rPr lang="en-US" altLang="en-US" dirty="0">
                <a:latin typeface="Prestige Elite PS" charset="0"/>
              </a:rPr>
              <a:t>Federalists pushed a series of repressive measures through Congress in 1798</a:t>
            </a:r>
          </a:p>
          <a:p>
            <a:r>
              <a:rPr lang="en-US" altLang="en-US" dirty="0">
                <a:latin typeface="Prestige Elite PS" charset="0"/>
              </a:rPr>
              <a:t>Naturalization Act increased residence requirement for citizenship</a:t>
            </a:r>
          </a:p>
          <a:p>
            <a:r>
              <a:rPr lang="en-US" altLang="en-US" dirty="0">
                <a:latin typeface="Prestige Elite PS" charset="0"/>
              </a:rPr>
              <a:t>Alien Enemies Act empowered president to arrest or expel aliens in time of declared war</a:t>
            </a:r>
          </a:p>
          <a:p>
            <a:r>
              <a:rPr lang="en-US" altLang="en-US" dirty="0">
                <a:latin typeface="Prestige Elite PS" charset="0"/>
              </a:rPr>
              <a:t>Sedition Act made it a crime “to impede  operation of any law,” to instigate insurrection, or to publish “false, scandalous and malicious” criticism of government officials</a:t>
            </a:r>
          </a:p>
          <a:p>
            <a:r>
              <a:rPr lang="en-US" altLang="en-US" dirty="0">
                <a:latin typeface="Prestige Elite PS" charset="0"/>
              </a:rPr>
              <a:t>Federalists attempted to silence leading Republican newspapers</a:t>
            </a:r>
          </a:p>
        </p:txBody>
      </p:sp>
    </p:spTree>
    <p:extLst>
      <p:ext uri="{BB962C8B-B14F-4D97-AF65-F5344CB8AC3E}">
        <p14:creationId xmlns:p14="http://schemas.microsoft.com/office/powerpoint/2010/main" val="214526202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122</TotalTime>
  <Words>1025</Words>
  <Application>Microsoft Office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Prestige Elite PS</vt:lpstr>
      <vt:lpstr>Tw Cen MT</vt:lpstr>
      <vt:lpstr>Thatch</vt:lpstr>
      <vt:lpstr>Washington - Jefferson</vt:lpstr>
      <vt:lpstr>Federalists and Republicans:  The Rise of Political Parties</vt:lpstr>
      <vt:lpstr>1794 – Whiskey Rebellion</vt:lpstr>
      <vt:lpstr>Jay’s Treaty</vt:lpstr>
      <vt:lpstr>Pinckney’s Treaty &amp; Treaty of Greenville</vt:lpstr>
      <vt:lpstr>Washington’s Farewell Address</vt:lpstr>
      <vt:lpstr>The Election of 1796</vt:lpstr>
      <vt:lpstr>The XYZ Affair</vt:lpstr>
      <vt:lpstr>The Alien and Sedition Acts</vt:lpstr>
      <vt:lpstr>The Virginia and Kentucky Resolutions</vt:lpstr>
      <vt:lpstr>The Election of 1800</vt:lpstr>
      <vt:lpstr>Jefferson as president</vt:lpstr>
      <vt:lpstr>The Judiciary Act of 1801</vt:lpstr>
      <vt:lpstr>Marbury v. Madison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- Jefferson</dc:title>
  <dc:creator>Clinton Sabon</dc:creator>
  <cp:lastModifiedBy>CLINT SABON</cp:lastModifiedBy>
  <cp:revision>7</cp:revision>
  <dcterms:created xsi:type="dcterms:W3CDTF">2019-01-14T02:00:00Z</dcterms:created>
  <dcterms:modified xsi:type="dcterms:W3CDTF">2019-01-14T11:35:55Z</dcterms:modified>
</cp:coreProperties>
</file>