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7" r:id="rId1"/>
  </p:sldMasterIdLst>
  <p:notesMasterIdLst>
    <p:notesMasterId r:id="rId14"/>
  </p:notesMasterIdLst>
  <p:sldIdLst>
    <p:sldId id="256" r:id="rId2"/>
    <p:sldId id="285" r:id="rId3"/>
    <p:sldId id="286" r:id="rId4"/>
    <p:sldId id="260" r:id="rId5"/>
    <p:sldId id="287" r:id="rId6"/>
    <p:sldId id="288" r:id="rId7"/>
    <p:sldId id="290" r:id="rId8"/>
    <p:sldId id="265" r:id="rId9"/>
    <p:sldId id="291" r:id="rId10"/>
    <p:sldId id="293" r:id="rId11"/>
    <p:sldId id="292" r:id="rId12"/>
    <p:sldId id="294" r:id="rId13"/>
  </p:sldIdLst>
  <p:sldSz cx="9144000" cy="5143500" type="screen16x9"/>
  <p:notesSz cx="6858000" cy="9144000"/>
  <p:embeddedFontLst>
    <p:embeddedFont>
      <p:font typeface="Cinzel" panose="020B0604020202020204" charset="0"/>
      <p:regular r:id="rId15"/>
      <p:bold r:id="rId16"/>
    </p:embeddedFont>
    <p:embeddedFont>
      <p:font typeface="Libre Baskerville" panose="020B0604020202020204" charset="0"/>
      <p:regular r:id="rId17"/>
      <p:bold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9D783A-5BF5-4920-8605-AEF51A073312}">
  <a:tblStyle styleId="{3E9D783A-5BF5-4920-8605-AEF51A073312}"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5" autoAdjust="0"/>
  </p:normalViewPr>
  <p:slideViewPr>
    <p:cSldViewPr>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32FA8-7042-4127-B858-D92EE8473774}" type="doc">
      <dgm:prSet loTypeId="urn:microsoft.com/office/officeart/2005/8/layout/cycle8" loCatId="cycle" qsTypeId="urn:microsoft.com/office/officeart/2005/8/quickstyle/simple1" qsCatId="simple" csTypeId="urn:microsoft.com/office/officeart/2005/8/colors/accent1_2" csCatId="accent1" phldr="1"/>
      <dgm:spPr/>
    </dgm:pt>
    <dgm:pt modelId="{99C0F534-0AB9-4F8F-BDFA-2D4A2ABB97E8}">
      <dgm:prSet phldrT="[Text]"/>
      <dgm:spPr>
        <a:solidFill>
          <a:schemeClr val="bg1"/>
        </a:solidFill>
      </dgm:spPr>
      <dgm:t>
        <a:bodyPr/>
        <a:lstStyle/>
        <a:p>
          <a:r>
            <a:rPr lang="en-US" b="1" dirty="0">
              <a:solidFill>
                <a:schemeClr val="tx1"/>
              </a:solidFill>
            </a:rPr>
            <a:t>Executive Branch</a:t>
          </a:r>
        </a:p>
      </dgm:t>
    </dgm:pt>
    <dgm:pt modelId="{F185514D-EFBE-4218-B46B-4DA47E2E3A0C}" type="parTrans" cxnId="{085AF9F4-966C-42AF-B338-8C31A05F9A7C}">
      <dgm:prSet/>
      <dgm:spPr/>
      <dgm:t>
        <a:bodyPr/>
        <a:lstStyle/>
        <a:p>
          <a:endParaRPr lang="en-US"/>
        </a:p>
      </dgm:t>
    </dgm:pt>
    <dgm:pt modelId="{D3FD06F1-9E20-4E09-9856-0CCAF7828755}" type="sibTrans" cxnId="{085AF9F4-966C-42AF-B338-8C31A05F9A7C}">
      <dgm:prSet/>
      <dgm:spPr/>
      <dgm:t>
        <a:bodyPr/>
        <a:lstStyle/>
        <a:p>
          <a:endParaRPr lang="en-US"/>
        </a:p>
      </dgm:t>
    </dgm:pt>
    <dgm:pt modelId="{09D105D0-3602-44A3-89D7-FB5C391967EC}">
      <dgm:prSet phldrT="[Text]"/>
      <dgm:spPr/>
      <dgm:t>
        <a:bodyPr/>
        <a:lstStyle/>
        <a:p>
          <a:r>
            <a:rPr lang="en-US" b="1" dirty="0"/>
            <a:t>Judicial Branch</a:t>
          </a:r>
        </a:p>
      </dgm:t>
    </dgm:pt>
    <dgm:pt modelId="{CEBDF396-58EC-4216-B252-8954EE7885D9}" type="parTrans" cxnId="{31281C16-FD5E-4A11-AFE8-B686F3B9F13A}">
      <dgm:prSet/>
      <dgm:spPr/>
      <dgm:t>
        <a:bodyPr/>
        <a:lstStyle/>
        <a:p>
          <a:endParaRPr lang="en-US"/>
        </a:p>
      </dgm:t>
    </dgm:pt>
    <dgm:pt modelId="{1DB38119-68EF-4F3E-8044-89FFBCBE9F4D}" type="sibTrans" cxnId="{31281C16-FD5E-4A11-AFE8-B686F3B9F13A}">
      <dgm:prSet/>
      <dgm:spPr/>
      <dgm:t>
        <a:bodyPr/>
        <a:lstStyle/>
        <a:p>
          <a:endParaRPr lang="en-US"/>
        </a:p>
      </dgm:t>
    </dgm:pt>
    <dgm:pt modelId="{09CF8372-ED6F-4658-854C-24197B4A3EDD}">
      <dgm:prSet phldrT="[Text]"/>
      <dgm:spPr>
        <a:solidFill>
          <a:srgbClr val="C00000"/>
        </a:solidFill>
      </dgm:spPr>
      <dgm:t>
        <a:bodyPr/>
        <a:lstStyle/>
        <a:p>
          <a:r>
            <a:rPr lang="en-US" b="1" dirty="0"/>
            <a:t>Legislative Branch </a:t>
          </a:r>
        </a:p>
      </dgm:t>
    </dgm:pt>
    <dgm:pt modelId="{C01F5044-0096-4E6E-B522-651488A2B154}" type="parTrans" cxnId="{A52750B7-B547-456C-BE89-9424C3C4E1CE}">
      <dgm:prSet/>
      <dgm:spPr/>
      <dgm:t>
        <a:bodyPr/>
        <a:lstStyle/>
        <a:p>
          <a:endParaRPr lang="en-US"/>
        </a:p>
      </dgm:t>
    </dgm:pt>
    <dgm:pt modelId="{D02A835A-C6AD-4051-BA87-E0723825E029}" type="sibTrans" cxnId="{A52750B7-B547-456C-BE89-9424C3C4E1CE}">
      <dgm:prSet/>
      <dgm:spPr/>
      <dgm:t>
        <a:bodyPr/>
        <a:lstStyle/>
        <a:p>
          <a:endParaRPr lang="en-US"/>
        </a:p>
      </dgm:t>
    </dgm:pt>
    <dgm:pt modelId="{798A46BF-CA56-48AC-8807-008849CAAD08}" type="pres">
      <dgm:prSet presAssocID="{E8532FA8-7042-4127-B858-D92EE8473774}" presName="compositeShape" presStyleCnt="0">
        <dgm:presLayoutVars>
          <dgm:chMax val="7"/>
          <dgm:dir/>
          <dgm:resizeHandles val="exact"/>
        </dgm:presLayoutVars>
      </dgm:prSet>
      <dgm:spPr/>
    </dgm:pt>
    <dgm:pt modelId="{7621E6F1-AB2C-45E0-B85A-3EDFD47564A8}" type="pres">
      <dgm:prSet presAssocID="{E8532FA8-7042-4127-B858-D92EE8473774}" presName="wedge1" presStyleLbl="node1" presStyleIdx="0" presStyleCnt="3"/>
      <dgm:spPr/>
    </dgm:pt>
    <dgm:pt modelId="{17B90685-6EC5-44FC-814C-764196729B9B}" type="pres">
      <dgm:prSet presAssocID="{E8532FA8-7042-4127-B858-D92EE8473774}" presName="dummy1a" presStyleCnt="0"/>
      <dgm:spPr/>
    </dgm:pt>
    <dgm:pt modelId="{6CF2D4BE-622B-455B-80AB-1FF8BD70BB52}" type="pres">
      <dgm:prSet presAssocID="{E8532FA8-7042-4127-B858-D92EE8473774}" presName="dummy1b" presStyleCnt="0"/>
      <dgm:spPr/>
    </dgm:pt>
    <dgm:pt modelId="{45B1471D-A44B-40D7-B503-7147F0821082}" type="pres">
      <dgm:prSet presAssocID="{E8532FA8-7042-4127-B858-D92EE8473774}" presName="wedge1Tx" presStyleLbl="node1" presStyleIdx="0" presStyleCnt="3">
        <dgm:presLayoutVars>
          <dgm:chMax val="0"/>
          <dgm:chPref val="0"/>
          <dgm:bulletEnabled val="1"/>
        </dgm:presLayoutVars>
      </dgm:prSet>
      <dgm:spPr/>
    </dgm:pt>
    <dgm:pt modelId="{CB38C0B4-02ED-4734-AC55-96967231DC43}" type="pres">
      <dgm:prSet presAssocID="{E8532FA8-7042-4127-B858-D92EE8473774}" presName="wedge2" presStyleLbl="node1" presStyleIdx="1" presStyleCnt="3"/>
      <dgm:spPr/>
    </dgm:pt>
    <dgm:pt modelId="{48F2288C-54BD-4773-9BEA-36D120A684BA}" type="pres">
      <dgm:prSet presAssocID="{E8532FA8-7042-4127-B858-D92EE8473774}" presName="dummy2a" presStyleCnt="0"/>
      <dgm:spPr/>
    </dgm:pt>
    <dgm:pt modelId="{D6D82778-FABD-4034-8CA8-1FC77AADE972}" type="pres">
      <dgm:prSet presAssocID="{E8532FA8-7042-4127-B858-D92EE8473774}" presName="dummy2b" presStyleCnt="0"/>
      <dgm:spPr/>
    </dgm:pt>
    <dgm:pt modelId="{D2EAE087-8765-47B3-9DEE-81A24A3BE7B0}" type="pres">
      <dgm:prSet presAssocID="{E8532FA8-7042-4127-B858-D92EE8473774}" presName="wedge2Tx" presStyleLbl="node1" presStyleIdx="1" presStyleCnt="3">
        <dgm:presLayoutVars>
          <dgm:chMax val="0"/>
          <dgm:chPref val="0"/>
          <dgm:bulletEnabled val="1"/>
        </dgm:presLayoutVars>
      </dgm:prSet>
      <dgm:spPr/>
    </dgm:pt>
    <dgm:pt modelId="{C02A3896-C34F-4ACB-A239-69E9C5BD0956}" type="pres">
      <dgm:prSet presAssocID="{E8532FA8-7042-4127-B858-D92EE8473774}" presName="wedge3" presStyleLbl="node1" presStyleIdx="2" presStyleCnt="3"/>
      <dgm:spPr/>
    </dgm:pt>
    <dgm:pt modelId="{5A2FF352-1EA3-40F3-B824-0657AD3CC627}" type="pres">
      <dgm:prSet presAssocID="{E8532FA8-7042-4127-B858-D92EE8473774}" presName="dummy3a" presStyleCnt="0"/>
      <dgm:spPr/>
    </dgm:pt>
    <dgm:pt modelId="{E6F53F42-452D-4479-BA82-0B0C076F444F}" type="pres">
      <dgm:prSet presAssocID="{E8532FA8-7042-4127-B858-D92EE8473774}" presName="dummy3b" presStyleCnt="0"/>
      <dgm:spPr/>
    </dgm:pt>
    <dgm:pt modelId="{960D37C0-2FDA-4E6B-A50B-20C26BF040A8}" type="pres">
      <dgm:prSet presAssocID="{E8532FA8-7042-4127-B858-D92EE8473774}" presName="wedge3Tx" presStyleLbl="node1" presStyleIdx="2" presStyleCnt="3">
        <dgm:presLayoutVars>
          <dgm:chMax val="0"/>
          <dgm:chPref val="0"/>
          <dgm:bulletEnabled val="1"/>
        </dgm:presLayoutVars>
      </dgm:prSet>
      <dgm:spPr/>
    </dgm:pt>
    <dgm:pt modelId="{CB8911C2-C351-472F-9FA7-1BAC10CE3F8C}" type="pres">
      <dgm:prSet presAssocID="{D3FD06F1-9E20-4E09-9856-0CCAF7828755}" presName="arrowWedge1" presStyleLbl="fgSibTrans2D1" presStyleIdx="0" presStyleCnt="3"/>
      <dgm:spPr/>
    </dgm:pt>
    <dgm:pt modelId="{05B954A6-D6E7-4E7E-9E98-A0B9E52E6155}" type="pres">
      <dgm:prSet presAssocID="{1DB38119-68EF-4F3E-8044-89FFBCBE9F4D}" presName="arrowWedge2" presStyleLbl="fgSibTrans2D1" presStyleIdx="1" presStyleCnt="3"/>
      <dgm:spPr/>
    </dgm:pt>
    <dgm:pt modelId="{7F87935B-1E5E-4CEF-BFAB-102A16082A64}" type="pres">
      <dgm:prSet presAssocID="{D02A835A-C6AD-4051-BA87-E0723825E029}" presName="arrowWedge3" presStyleLbl="fgSibTrans2D1" presStyleIdx="2" presStyleCnt="3"/>
      <dgm:spPr/>
    </dgm:pt>
  </dgm:ptLst>
  <dgm:cxnLst>
    <dgm:cxn modelId="{31281C16-FD5E-4A11-AFE8-B686F3B9F13A}" srcId="{E8532FA8-7042-4127-B858-D92EE8473774}" destId="{09D105D0-3602-44A3-89D7-FB5C391967EC}" srcOrd="1" destOrd="0" parTransId="{CEBDF396-58EC-4216-B252-8954EE7885D9}" sibTransId="{1DB38119-68EF-4F3E-8044-89FFBCBE9F4D}"/>
    <dgm:cxn modelId="{5B78C779-3DD7-4D83-8D4B-1E34A8C32122}" type="presOf" srcId="{09D105D0-3602-44A3-89D7-FB5C391967EC}" destId="{CB38C0B4-02ED-4734-AC55-96967231DC43}" srcOrd="0" destOrd="0" presId="urn:microsoft.com/office/officeart/2005/8/layout/cycle8"/>
    <dgm:cxn modelId="{EDE5D499-FCA8-453F-B75A-3D76B82FD06C}" type="presOf" srcId="{09CF8372-ED6F-4658-854C-24197B4A3EDD}" destId="{C02A3896-C34F-4ACB-A239-69E9C5BD0956}" srcOrd="0" destOrd="0" presId="urn:microsoft.com/office/officeart/2005/8/layout/cycle8"/>
    <dgm:cxn modelId="{3C07E3AD-0639-4DF3-99BF-3DA9207EE0B0}" type="presOf" srcId="{E8532FA8-7042-4127-B858-D92EE8473774}" destId="{798A46BF-CA56-48AC-8807-008849CAAD08}" srcOrd="0" destOrd="0" presId="urn:microsoft.com/office/officeart/2005/8/layout/cycle8"/>
    <dgm:cxn modelId="{A52750B7-B547-456C-BE89-9424C3C4E1CE}" srcId="{E8532FA8-7042-4127-B858-D92EE8473774}" destId="{09CF8372-ED6F-4658-854C-24197B4A3EDD}" srcOrd="2" destOrd="0" parTransId="{C01F5044-0096-4E6E-B522-651488A2B154}" sibTransId="{D02A835A-C6AD-4051-BA87-E0723825E029}"/>
    <dgm:cxn modelId="{E912A6C0-6D28-4FAD-AFA8-9684C6B492A2}" type="presOf" srcId="{09CF8372-ED6F-4658-854C-24197B4A3EDD}" destId="{960D37C0-2FDA-4E6B-A50B-20C26BF040A8}" srcOrd="1" destOrd="0" presId="urn:microsoft.com/office/officeart/2005/8/layout/cycle8"/>
    <dgm:cxn modelId="{9A7F58DF-A13B-406F-9D6D-F031EFFF46F4}" type="presOf" srcId="{99C0F534-0AB9-4F8F-BDFA-2D4A2ABB97E8}" destId="{7621E6F1-AB2C-45E0-B85A-3EDFD47564A8}" srcOrd="0" destOrd="0" presId="urn:microsoft.com/office/officeart/2005/8/layout/cycle8"/>
    <dgm:cxn modelId="{541A0FE9-A86F-41F4-8074-D62A8095F034}" type="presOf" srcId="{99C0F534-0AB9-4F8F-BDFA-2D4A2ABB97E8}" destId="{45B1471D-A44B-40D7-B503-7147F0821082}" srcOrd="1" destOrd="0" presId="urn:microsoft.com/office/officeart/2005/8/layout/cycle8"/>
    <dgm:cxn modelId="{FD8A5BED-33B2-4B8A-9080-7B0C08862BF9}" type="presOf" srcId="{09D105D0-3602-44A3-89D7-FB5C391967EC}" destId="{D2EAE087-8765-47B3-9DEE-81A24A3BE7B0}" srcOrd="1" destOrd="0" presId="urn:microsoft.com/office/officeart/2005/8/layout/cycle8"/>
    <dgm:cxn modelId="{085AF9F4-966C-42AF-B338-8C31A05F9A7C}" srcId="{E8532FA8-7042-4127-B858-D92EE8473774}" destId="{99C0F534-0AB9-4F8F-BDFA-2D4A2ABB97E8}" srcOrd="0" destOrd="0" parTransId="{F185514D-EFBE-4218-B46B-4DA47E2E3A0C}" sibTransId="{D3FD06F1-9E20-4E09-9856-0CCAF7828755}"/>
    <dgm:cxn modelId="{FC805DB3-F5F3-46E2-967B-183C0513F834}" type="presParOf" srcId="{798A46BF-CA56-48AC-8807-008849CAAD08}" destId="{7621E6F1-AB2C-45E0-B85A-3EDFD47564A8}" srcOrd="0" destOrd="0" presId="urn:microsoft.com/office/officeart/2005/8/layout/cycle8"/>
    <dgm:cxn modelId="{BE5482FE-4171-4FB0-AB40-7D74B0421AC1}" type="presParOf" srcId="{798A46BF-CA56-48AC-8807-008849CAAD08}" destId="{17B90685-6EC5-44FC-814C-764196729B9B}" srcOrd="1" destOrd="0" presId="urn:microsoft.com/office/officeart/2005/8/layout/cycle8"/>
    <dgm:cxn modelId="{CFBE0295-E4C2-4FCF-960C-39AA516AD473}" type="presParOf" srcId="{798A46BF-CA56-48AC-8807-008849CAAD08}" destId="{6CF2D4BE-622B-455B-80AB-1FF8BD70BB52}" srcOrd="2" destOrd="0" presId="urn:microsoft.com/office/officeart/2005/8/layout/cycle8"/>
    <dgm:cxn modelId="{18226271-FC03-4397-9F24-3909E918BF80}" type="presParOf" srcId="{798A46BF-CA56-48AC-8807-008849CAAD08}" destId="{45B1471D-A44B-40D7-B503-7147F0821082}" srcOrd="3" destOrd="0" presId="urn:microsoft.com/office/officeart/2005/8/layout/cycle8"/>
    <dgm:cxn modelId="{BB329584-A24E-413B-9A61-731225A82264}" type="presParOf" srcId="{798A46BF-CA56-48AC-8807-008849CAAD08}" destId="{CB38C0B4-02ED-4734-AC55-96967231DC43}" srcOrd="4" destOrd="0" presId="urn:microsoft.com/office/officeart/2005/8/layout/cycle8"/>
    <dgm:cxn modelId="{8674D76A-87D8-4F18-A39A-BD8001DC1143}" type="presParOf" srcId="{798A46BF-CA56-48AC-8807-008849CAAD08}" destId="{48F2288C-54BD-4773-9BEA-36D120A684BA}" srcOrd="5" destOrd="0" presId="urn:microsoft.com/office/officeart/2005/8/layout/cycle8"/>
    <dgm:cxn modelId="{30F80C88-98F2-40C1-8748-AC58D865CC14}" type="presParOf" srcId="{798A46BF-CA56-48AC-8807-008849CAAD08}" destId="{D6D82778-FABD-4034-8CA8-1FC77AADE972}" srcOrd="6" destOrd="0" presId="urn:microsoft.com/office/officeart/2005/8/layout/cycle8"/>
    <dgm:cxn modelId="{8077D529-2A21-4446-82BB-2022AFE1FB00}" type="presParOf" srcId="{798A46BF-CA56-48AC-8807-008849CAAD08}" destId="{D2EAE087-8765-47B3-9DEE-81A24A3BE7B0}" srcOrd="7" destOrd="0" presId="urn:microsoft.com/office/officeart/2005/8/layout/cycle8"/>
    <dgm:cxn modelId="{A7A66CCC-7F75-4A04-95A7-17922F6AED61}" type="presParOf" srcId="{798A46BF-CA56-48AC-8807-008849CAAD08}" destId="{C02A3896-C34F-4ACB-A239-69E9C5BD0956}" srcOrd="8" destOrd="0" presId="urn:microsoft.com/office/officeart/2005/8/layout/cycle8"/>
    <dgm:cxn modelId="{C779D4AC-FCF5-470D-AE91-5A7BACF36D6B}" type="presParOf" srcId="{798A46BF-CA56-48AC-8807-008849CAAD08}" destId="{5A2FF352-1EA3-40F3-B824-0657AD3CC627}" srcOrd="9" destOrd="0" presId="urn:microsoft.com/office/officeart/2005/8/layout/cycle8"/>
    <dgm:cxn modelId="{F7CCCC28-5B59-4BF3-97EB-530A74C9FAC4}" type="presParOf" srcId="{798A46BF-CA56-48AC-8807-008849CAAD08}" destId="{E6F53F42-452D-4479-BA82-0B0C076F444F}" srcOrd="10" destOrd="0" presId="urn:microsoft.com/office/officeart/2005/8/layout/cycle8"/>
    <dgm:cxn modelId="{D53B8544-83EB-4C8C-A35B-B36D9EB404DC}" type="presParOf" srcId="{798A46BF-CA56-48AC-8807-008849CAAD08}" destId="{960D37C0-2FDA-4E6B-A50B-20C26BF040A8}" srcOrd="11" destOrd="0" presId="urn:microsoft.com/office/officeart/2005/8/layout/cycle8"/>
    <dgm:cxn modelId="{E61CFEE7-A4FD-411B-846A-AABBC37B6057}" type="presParOf" srcId="{798A46BF-CA56-48AC-8807-008849CAAD08}" destId="{CB8911C2-C351-472F-9FA7-1BAC10CE3F8C}" srcOrd="12" destOrd="0" presId="urn:microsoft.com/office/officeart/2005/8/layout/cycle8"/>
    <dgm:cxn modelId="{89D6D757-421D-40BB-8217-FE883CA487B5}" type="presParOf" srcId="{798A46BF-CA56-48AC-8807-008849CAAD08}" destId="{05B954A6-D6E7-4E7E-9E98-A0B9E52E6155}" srcOrd="13" destOrd="0" presId="urn:microsoft.com/office/officeart/2005/8/layout/cycle8"/>
    <dgm:cxn modelId="{B8A227AA-5F91-49DB-A58F-B7977E529784}" type="presParOf" srcId="{798A46BF-CA56-48AC-8807-008849CAAD08}" destId="{7F87935B-1E5E-4CEF-BFAB-102A16082A6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1E6F1-AB2C-45E0-B85A-3EDFD47564A8}">
      <dsp:nvSpPr>
        <dsp:cNvPr id="0" name=""/>
        <dsp:cNvSpPr/>
      </dsp:nvSpPr>
      <dsp:spPr>
        <a:xfrm>
          <a:off x="448485" y="87502"/>
          <a:ext cx="1130808" cy="1130808"/>
        </a:xfrm>
        <a:prstGeom prst="pie">
          <a:avLst>
            <a:gd name="adj1" fmla="val 16200000"/>
            <a:gd name="adj2" fmla="val 180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Executive Branch</a:t>
          </a:r>
        </a:p>
      </dsp:txBody>
      <dsp:txXfrm>
        <a:off x="1044447" y="327126"/>
        <a:ext cx="403860" cy="336550"/>
      </dsp:txXfrm>
    </dsp:sp>
    <dsp:sp modelId="{CB38C0B4-02ED-4734-AC55-96967231DC43}">
      <dsp:nvSpPr>
        <dsp:cNvPr id="0" name=""/>
        <dsp:cNvSpPr/>
      </dsp:nvSpPr>
      <dsp:spPr>
        <a:xfrm>
          <a:off x="425195" y="127888"/>
          <a:ext cx="1130808" cy="113080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t>Judicial Branch</a:t>
          </a:r>
        </a:p>
      </dsp:txBody>
      <dsp:txXfrm>
        <a:off x="694435" y="861568"/>
        <a:ext cx="605790" cy="296164"/>
      </dsp:txXfrm>
    </dsp:sp>
    <dsp:sp modelId="{C02A3896-C34F-4ACB-A239-69E9C5BD0956}">
      <dsp:nvSpPr>
        <dsp:cNvPr id="0" name=""/>
        <dsp:cNvSpPr/>
      </dsp:nvSpPr>
      <dsp:spPr>
        <a:xfrm>
          <a:off x="401906" y="87502"/>
          <a:ext cx="1130808" cy="1130808"/>
        </a:xfrm>
        <a:prstGeom prst="pie">
          <a:avLst>
            <a:gd name="adj1" fmla="val 90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t>Legislative Branch </a:t>
          </a:r>
        </a:p>
      </dsp:txBody>
      <dsp:txXfrm>
        <a:off x="532891" y="327126"/>
        <a:ext cx="403860" cy="336550"/>
      </dsp:txXfrm>
    </dsp:sp>
    <dsp:sp modelId="{CB8911C2-C351-472F-9FA7-1BAC10CE3F8C}">
      <dsp:nvSpPr>
        <dsp:cNvPr id="0" name=""/>
        <dsp:cNvSpPr/>
      </dsp:nvSpPr>
      <dsp:spPr>
        <a:xfrm>
          <a:off x="378576" y="17500"/>
          <a:ext cx="1270812" cy="127081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B954A6-D6E7-4E7E-9E98-A0B9E52E6155}">
      <dsp:nvSpPr>
        <dsp:cNvPr id="0" name=""/>
        <dsp:cNvSpPr/>
      </dsp:nvSpPr>
      <dsp:spPr>
        <a:xfrm>
          <a:off x="355193" y="57815"/>
          <a:ext cx="1270812" cy="127081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7935B-1E5E-4CEF-BFAB-102A16082A64}">
      <dsp:nvSpPr>
        <dsp:cNvPr id="0" name=""/>
        <dsp:cNvSpPr/>
      </dsp:nvSpPr>
      <dsp:spPr>
        <a:xfrm>
          <a:off x="331811" y="17500"/>
          <a:ext cx="1270812" cy="127081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4503953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b="0" i="0" kern="1200" dirty="0">
                <a:solidFill>
                  <a:schemeClr val="tx1"/>
                </a:solidFill>
                <a:effectLst/>
                <a:latin typeface="+mn-lt"/>
                <a:ea typeface="+mn-ea"/>
                <a:cs typeface="+mn-cs"/>
              </a:rPr>
              <a:t>Background on Lord Acton</a:t>
            </a:r>
          </a:p>
          <a:p>
            <a:pPr marL="171450" lvl="0" indent="-171450">
              <a:spcBef>
                <a:spcPts val="0"/>
              </a:spcBef>
            </a:pPr>
            <a:r>
              <a:rPr lang="en-US" sz="1100" b="0" i="0" kern="1200" dirty="0">
                <a:solidFill>
                  <a:schemeClr val="tx1"/>
                </a:solidFill>
                <a:effectLst/>
                <a:latin typeface="+mn-lt"/>
                <a:ea typeface="+mn-ea"/>
                <a:cs typeface="+mn-cs"/>
              </a:rPr>
              <a:t>10 January 1834 – 19 June 1902</a:t>
            </a:r>
          </a:p>
          <a:p>
            <a:pPr marL="171450" lvl="0" indent="-171450">
              <a:spcBef>
                <a:spcPts val="0"/>
              </a:spcBef>
            </a:pPr>
            <a:r>
              <a:rPr lang="en-US" sz="1100" b="0" i="0" kern="1200" dirty="0">
                <a:solidFill>
                  <a:schemeClr val="tx1"/>
                </a:solidFill>
                <a:effectLst/>
                <a:latin typeface="+mn-lt"/>
                <a:ea typeface="+mn-ea"/>
                <a:cs typeface="+mn-cs"/>
              </a:rPr>
              <a:t>He was an English Catholic historian, politician, and writer.</a:t>
            </a:r>
          </a:p>
          <a:p>
            <a:pPr marL="171450" lvl="0" indent="-171450">
              <a:spcBef>
                <a:spcPts val="0"/>
              </a:spcBef>
            </a:pPr>
            <a:r>
              <a:rPr lang="en-US" sz="1100" b="0" i="0" kern="1200" dirty="0">
                <a:solidFill>
                  <a:schemeClr val="tx1"/>
                </a:solidFill>
                <a:effectLst/>
                <a:latin typeface="+mn-lt"/>
                <a:ea typeface="+mn-ea"/>
                <a:cs typeface="+mn-cs"/>
              </a:rPr>
              <a:t>Described as “the magistrate of history,” Lord Acton was one of the great personalities of the nineteenth century and is universally considered to be one of the most learned Englishmen of his time. </a:t>
            </a:r>
          </a:p>
          <a:p>
            <a:pPr marL="171450" lvl="0" indent="-171450">
              <a:spcBef>
                <a:spcPts val="0"/>
              </a:spcBef>
            </a:pPr>
            <a:r>
              <a:rPr lang="en-US" sz="1100" b="0" i="0" kern="1200" dirty="0">
                <a:solidFill>
                  <a:schemeClr val="tx1"/>
                </a:solidFill>
                <a:effectLst/>
                <a:latin typeface="+mn-lt"/>
                <a:ea typeface="+mn-ea"/>
                <a:cs typeface="+mn-cs"/>
              </a:rPr>
              <a:t>He made the history of liberty his life's work; indeed, he considered political liberty the essential condition and guardian of religious liberty.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100" b="0" i="0" kern="1200" dirty="0">
                <a:solidFill>
                  <a:schemeClr val="tx1"/>
                </a:solidFill>
                <a:effectLst/>
                <a:latin typeface="+mn-lt"/>
                <a:ea typeface="+mn-ea"/>
                <a:cs typeface="+mn-cs"/>
              </a:rPr>
              <a:t>Background on Lord Acton</a:t>
            </a:r>
          </a:p>
          <a:p>
            <a:pPr marL="171450" lvl="0" indent="-171450">
              <a:spcBef>
                <a:spcPts val="0"/>
              </a:spcBef>
            </a:pPr>
            <a:r>
              <a:rPr lang="en-US" sz="1100" b="0" i="0" kern="1200" dirty="0">
                <a:solidFill>
                  <a:schemeClr val="tx1"/>
                </a:solidFill>
                <a:effectLst/>
                <a:latin typeface="+mn-lt"/>
                <a:ea typeface="+mn-ea"/>
                <a:cs typeface="+mn-cs"/>
              </a:rPr>
              <a:t>10 January 1834 – 19 June 1902</a:t>
            </a:r>
          </a:p>
          <a:p>
            <a:pPr marL="171450" lvl="0" indent="-171450">
              <a:spcBef>
                <a:spcPts val="0"/>
              </a:spcBef>
            </a:pPr>
            <a:r>
              <a:rPr lang="en-US" sz="1100" b="0" i="0" kern="1200" dirty="0">
                <a:solidFill>
                  <a:schemeClr val="tx1"/>
                </a:solidFill>
                <a:effectLst/>
                <a:latin typeface="+mn-lt"/>
                <a:ea typeface="+mn-ea"/>
                <a:cs typeface="+mn-cs"/>
              </a:rPr>
              <a:t>He was an English Catholic historian, politician, and writer.</a:t>
            </a:r>
          </a:p>
          <a:p>
            <a:pPr marL="171450" lvl="0" indent="-171450">
              <a:spcBef>
                <a:spcPts val="0"/>
              </a:spcBef>
            </a:pPr>
            <a:r>
              <a:rPr lang="en-US" sz="1100" b="0" i="0" kern="1200" dirty="0">
                <a:solidFill>
                  <a:schemeClr val="tx1"/>
                </a:solidFill>
                <a:effectLst/>
                <a:latin typeface="+mn-lt"/>
                <a:ea typeface="+mn-ea"/>
                <a:cs typeface="+mn-cs"/>
              </a:rPr>
              <a:t>Described as “the magistrate of history,” Lord Acton was one of the great personalities of the nineteenth century and is universally considered to be one of the most learned Englishmen of his time. </a:t>
            </a:r>
          </a:p>
          <a:p>
            <a:pPr marL="171450" lvl="0" indent="-171450">
              <a:spcBef>
                <a:spcPts val="0"/>
              </a:spcBef>
            </a:pPr>
            <a:r>
              <a:rPr lang="en-US" sz="1100" b="0" i="0" kern="1200" dirty="0">
                <a:solidFill>
                  <a:schemeClr val="tx1"/>
                </a:solidFill>
                <a:effectLst/>
                <a:latin typeface="+mn-lt"/>
                <a:ea typeface="+mn-ea"/>
                <a:cs typeface="+mn-cs"/>
              </a:rPr>
              <a:t>He made the history of liberty his life's work; indeed, he considered political liberty the essential condition and guardian of religious liberty.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862175" y="785200"/>
            <a:ext cx="7418913" cy="3572912"/>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lim="8000"/>
            <a:headEnd type="none" w="lg" len="lg"/>
            <a:tailEnd type="none" w="lg" len="lg"/>
          </a:ln>
        </p:spPr>
      </p:sp>
      <p:sp>
        <p:nvSpPr>
          <p:cNvPr id="11" name="Shape 11"/>
          <p:cNvSpPr txBox="1">
            <a:spLocks noGrp="1"/>
          </p:cNvSpPr>
          <p:nvPr>
            <p:ph type="ctrTitle"/>
          </p:nvPr>
        </p:nvSpPr>
        <p:spPr>
          <a:xfrm>
            <a:off x="1290775" y="1991825"/>
            <a:ext cx="6562500" cy="1159800"/>
          </a:xfrm>
          <a:prstGeom prst="rect">
            <a:avLst/>
          </a:prstGeom>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2" name="Shape 12"/>
          <p:cNvSpPr/>
          <p:nvPr/>
        </p:nvSpPr>
        <p:spPr>
          <a:xfrm>
            <a:off x="4350936" y="424375"/>
            <a:ext cx="442142" cy="612195"/>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013375" y="1601445"/>
            <a:ext cx="7117200" cy="1159800"/>
          </a:xfrm>
          <a:prstGeom prst="rect">
            <a:avLst/>
          </a:prstGeom>
        </p:spPr>
        <p:txBody>
          <a:bodyPr wrap="square" lIns="91425" tIns="91425" rIns="91425" bIns="91425" anchor="b" anchorCtr="0"/>
          <a:lstStyle>
            <a:lvl1pPr lvl="0" algn="ctr" rtl="0">
              <a:spcBef>
                <a:spcPts val="0"/>
              </a:spcBef>
              <a:buSzPct val="100000"/>
              <a:defRPr sz="3600"/>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5" name="Shape 15"/>
          <p:cNvSpPr txBox="1">
            <a:spLocks noGrp="1"/>
          </p:cNvSpPr>
          <p:nvPr>
            <p:ph type="subTitle" idx="1"/>
          </p:nvPr>
        </p:nvSpPr>
        <p:spPr>
          <a:xfrm>
            <a:off x="685800" y="2852117"/>
            <a:ext cx="7772400" cy="784800"/>
          </a:xfrm>
          <a:prstGeom prst="rect">
            <a:avLst/>
          </a:prstGeom>
        </p:spPr>
        <p:txBody>
          <a:bodyPr wrap="square" lIns="91425" tIns="91425" rIns="91425" bIns="91425" anchor="t" anchorCtr="0"/>
          <a:lstStyle>
            <a:lvl1pPr lvl="0" algn="ctr" rtl="0">
              <a:spcBef>
                <a:spcPts val="0"/>
              </a:spcBef>
              <a:buNone/>
              <a:defRPr i="1"/>
            </a:lvl1pPr>
            <a:lvl2pPr lvl="1" algn="ctr" rtl="0">
              <a:spcBef>
                <a:spcPts val="0"/>
              </a:spcBef>
              <a:buSzPct val="100000"/>
              <a:buNone/>
              <a:defRPr sz="3000" i="1"/>
            </a:lvl2pPr>
            <a:lvl3pPr lvl="2" algn="ctr" rtl="0">
              <a:spcBef>
                <a:spcPts val="0"/>
              </a:spcBef>
              <a:buSzPct val="100000"/>
              <a:buNone/>
              <a:defRPr sz="3000" i="1"/>
            </a:lvl3pPr>
            <a:lvl4pPr lvl="3" algn="ctr" rtl="0">
              <a:spcBef>
                <a:spcPts val="0"/>
              </a:spcBef>
              <a:buSzPct val="100000"/>
              <a:buNone/>
              <a:defRPr sz="3000" i="1"/>
            </a:lvl4pPr>
            <a:lvl5pPr lvl="4" algn="ctr" rtl="0">
              <a:spcBef>
                <a:spcPts val="0"/>
              </a:spcBef>
              <a:buSzPct val="100000"/>
              <a:buNone/>
              <a:defRPr sz="3000" i="1"/>
            </a:lvl5pPr>
            <a:lvl6pPr lvl="5" algn="ctr" rtl="0">
              <a:spcBef>
                <a:spcPts val="0"/>
              </a:spcBef>
              <a:buSzPct val="100000"/>
              <a:buNone/>
              <a:defRPr sz="3000" i="1"/>
            </a:lvl6pPr>
            <a:lvl7pPr lvl="6" algn="ctr" rtl="0">
              <a:spcBef>
                <a:spcPts val="0"/>
              </a:spcBef>
              <a:buSzPct val="100000"/>
              <a:buNone/>
              <a:defRPr sz="3000" i="1"/>
            </a:lvl7pPr>
            <a:lvl8pPr lvl="7" algn="ctr" rtl="0">
              <a:spcBef>
                <a:spcPts val="0"/>
              </a:spcBef>
              <a:buSzPct val="100000"/>
              <a:buNone/>
              <a:defRPr sz="3000" i="1"/>
            </a:lvl8pPr>
            <a:lvl9pPr lvl="8" algn="ctr" rtl="0">
              <a:spcBef>
                <a:spcPts val="0"/>
              </a:spcBef>
              <a:buSzPct val="100000"/>
              <a:buNone/>
              <a:defRPr sz="3000" i="1"/>
            </a:lvl9pPr>
          </a:lstStyle>
          <a:p>
            <a:endParaRPr/>
          </a:p>
        </p:txBody>
      </p:sp>
      <p:cxnSp>
        <p:nvCxnSpPr>
          <p:cNvPr id="16" name="Shape 16"/>
          <p:cNvCxnSpPr/>
          <p:nvPr/>
        </p:nvCxnSpPr>
        <p:spPr>
          <a:xfrm>
            <a:off x="2566050" y="2800350"/>
            <a:ext cx="4011900" cy="0"/>
          </a:xfrm>
          <a:prstGeom prst="straightConnector1">
            <a:avLst/>
          </a:prstGeom>
          <a:noFill/>
          <a:ln w="76200" cap="flat" cmpd="thickThin">
            <a:solidFill>
              <a:srgbClr val="FFFFFF"/>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582050" y="548125"/>
            <a:ext cx="7979900" cy="4047250"/>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lim="8000"/>
            <a:headEnd type="none" w="lg" len="lg"/>
            <a:tailEnd type="none" w="lg" len="lg"/>
          </a:ln>
        </p:spPr>
      </p:sp>
      <p:sp>
        <p:nvSpPr>
          <p:cNvPr id="19" name="Shape 19"/>
          <p:cNvSpPr txBox="1">
            <a:spLocks noGrp="1"/>
          </p:cNvSpPr>
          <p:nvPr>
            <p:ph type="body" idx="1"/>
          </p:nvPr>
        </p:nvSpPr>
        <p:spPr>
          <a:xfrm>
            <a:off x="1489575" y="2161800"/>
            <a:ext cx="6164700" cy="819900"/>
          </a:xfrm>
          <a:prstGeom prst="rect">
            <a:avLst/>
          </a:prstGeom>
        </p:spPr>
        <p:txBody>
          <a:bodyPr wrap="square" lIns="91425" tIns="91425" rIns="91425" bIns="91425" anchor="ctr" anchorCtr="0"/>
          <a:lstStyle>
            <a:lvl1pPr lvl="0" algn="ctr" rtl="0">
              <a:spcBef>
                <a:spcPts val="0"/>
              </a:spcBef>
              <a:buSzPct val="100000"/>
              <a:defRPr sz="2400" i="1"/>
            </a:lvl1pPr>
            <a:lvl2pPr lvl="1" algn="ctr" rtl="0">
              <a:spcBef>
                <a:spcPts val="0"/>
              </a:spcBef>
              <a:buSzPct val="100000"/>
              <a:defRPr sz="2400" i="1"/>
            </a:lvl2pPr>
            <a:lvl3pPr lvl="2" algn="ctr" rtl="0">
              <a:spcBef>
                <a:spcPts val="0"/>
              </a:spcBef>
              <a:buSzPct val="100000"/>
              <a:defRPr sz="2400"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a:spcBef>
                <a:spcPts val="0"/>
              </a:spcBef>
              <a:buSzPct val="100000"/>
              <a:defRPr sz="2400" i="1"/>
            </a:lvl9pPr>
          </a:lstStyle>
          <a:p>
            <a:endParaRPr/>
          </a:p>
        </p:txBody>
      </p:sp>
      <p:sp>
        <p:nvSpPr>
          <p:cNvPr id="20" name="Shape 20"/>
          <p:cNvSpPr txBox="1"/>
          <p:nvPr/>
        </p:nvSpPr>
        <p:spPr>
          <a:xfrm>
            <a:off x="4023150" y="241925"/>
            <a:ext cx="1097700" cy="6537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b="1">
                <a:solidFill>
                  <a:srgbClr val="FFFFFF"/>
                </a:solidFill>
                <a:latin typeface="Libre Baskerville"/>
                <a:ea typeface="Libre Baskerville"/>
                <a:cs typeface="Libre Baskerville"/>
                <a:sym typeface="Libre Baskervill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337275" y="556600"/>
            <a:ext cx="6469500" cy="7938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1337275" y="1476919"/>
            <a:ext cx="6469500" cy="3448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24" name="Shape 24"/>
          <p:cNvCxnSpPr/>
          <p:nvPr/>
        </p:nvCxnSpPr>
        <p:spPr>
          <a:xfrm>
            <a:off x="4275600" y="925310"/>
            <a:ext cx="592800" cy="0"/>
          </a:xfrm>
          <a:prstGeom prst="straightConnector1">
            <a:avLst/>
          </a:prstGeom>
          <a:noFill/>
          <a:ln w="38100" cap="flat" cmpd="thickThin">
            <a:solidFill>
              <a:srgbClr val="FFFFFF"/>
            </a:solidFill>
            <a:prstDash val="solid"/>
            <a:round/>
            <a:headEnd type="none" w="lg" len="lg"/>
            <a:tailEnd type="none" w="lg" len="lg"/>
          </a:ln>
        </p:spPr>
      </p:cxnSp>
      <p:sp>
        <p:nvSpPr>
          <p:cNvPr id="25" name="Shape 25"/>
          <p:cNvSpPr/>
          <p:nvPr/>
        </p:nvSpPr>
        <p:spPr>
          <a:xfrm>
            <a:off x="4376963" y="429326"/>
            <a:ext cx="390121" cy="390133"/>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337275" y="556600"/>
            <a:ext cx="6469500" cy="7938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816450" y="1592350"/>
            <a:ext cx="2400300" cy="33336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5" name="Shape 35"/>
          <p:cNvSpPr txBox="1">
            <a:spLocks noGrp="1"/>
          </p:cNvSpPr>
          <p:nvPr>
            <p:ph type="body" idx="2"/>
          </p:nvPr>
        </p:nvSpPr>
        <p:spPr>
          <a:xfrm>
            <a:off x="3339757" y="1592350"/>
            <a:ext cx="2400300" cy="33336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6" name="Shape 36"/>
          <p:cNvSpPr txBox="1">
            <a:spLocks noGrp="1"/>
          </p:cNvSpPr>
          <p:nvPr>
            <p:ph type="body" idx="3"/>
          </p:nvPr>
        </p:nvSpPr>
        <p:spPr>
          <a:xfrm>
            <a:off x="5863064" y="1592350"/>
            <a:ext cx="2400300" cy="33336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cxnSp>
        <p:nvCxnSpPr>
          <p:cNvPr id="37" name="Shape 37"/>
          <p:cNvCxnSpPr/>
          <p:nvPr/>
        </p:nvCxnSpPr>
        <p:spPr>
          <a:xfrm>
            <a:off x="4275600" y="925310"/>
            <a:ext cx="592800" cy="0"/>
          </a:xfrm>
          <a:prstGeom prst="straightConnector1">
            <a:avLst/>
          </a:prstGeom>
          <a:noFill/>
          <a:ln w="38100" cap="flat" cmpd="thickThin">
            <a:solidFill>
              <a:srgbClr val="FFFFFF"/>
            </a:solidFill>
            <a:prstDash val="solid"/>
            <a:round/>
            <a:headEnd type="none" w="lg" len="lg"/>
            <a:tailEnd type="none" w="lg" len="lg"/>
          </a:ln>
        </p:spPr>
      </p:cxnSp>
      <p:sp>
        <p:nvSpPr>
          <p:cNvPr id="38" name="Shape 38"/>
          <p:cNvSpPr/>
          <p:nvPr/>
        </p:nvSpPr>
        <p:spPr>
          <a:xfrm>
            <a:off x="4376963" y="429326"/>
            <a:ext cx="390121" cy="390133"/>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4406309"/>
            <a:ext cx="8229600" cy="5196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cxnSp>
        <p:nvCxnSpPr>
          <p:cNvPr id="45" name="Shape 45"/>
          <p:cNvCxnSpPr/>
          <p:nvPr/>
        </p:nvCxnSpPr>
        <p:spPr>
          <a:xfrm>
            <a:off x="4275600" y="4406310"/>
            <a:ext cx="592800" cy="0"/>
          </a:xfrm>
          <a:prstGeom prst="straightConnector1">
            <a:avLst/>
          </a:prstGeom>
          <a:noFill/>
          <a:ln w="38100" cap="flat" cmpd="thickThin">
            <a:solidFill>
              <a:srgbClr val="FFFFFF"/>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pic>
        <p:nvPicPr>
          <p:cNvPr id="6" name="Shape 6" descr="blue_red_gradient.png"/>
          <p:cNvPicPr preferRelativeResize="0"/>
          <p:nvPr/>
        </p:nvPicPr>
        <p:blipFill>
          <a:blip r:embed="rId10">
            <a:alphaModFix amt="82000"/>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337275" y="556600"/>
            <a:ext cx="6469500" cy="793800"/>
          </a:xfrm>
          <a:prstGeom prst="rect">
            <a:avLst/>
          </a:prstGeom>
          <a:noFill/>
          <a:ln>
            <a:noFill/>
          </a:ln>
        </p:spPr>
        <p:txBody>
          <a:bodyPr wrap="square" lIns="91425" tIns="91425" rIns="91425" bIns="91425" anchor="b" anchorCtr="0"/>
          <a:lstStyle>
            <a:lvl1pPr lvl="0" algn="ctr">
              <a:spcBef>
                <a:spcPts val="0"/>
              </a:spcBef>
              <a:buClr>
                <a:srgbClr val="FFFFFF"/>
              </a:buClr>
              <a:buSzPct val="100000"/>
              <a:buFont typeface="Cinzel"/>
              <a:buNone/>
              <a:defRPr sz="1800">
                <a:solidFill>
                  <a:srgbClr val="FFFFFF"/>
                </a:solidFill>
                <a:latin typeface="Cinzel"/>
                <a:ea typeface="Cinzel"/>
                <a:cs typeface="Cinzel"/>
                <a:sym typeface="Cinzel"/>
              </a:defRPr>
            </a:lvl1pPr>
            <a:lvl2pPr lvl="1" algn="ctr">
              <a:spcBef>
                <a:spcPts val="0"/>
              </a:spcBef>
              <a:buClr>
                <a:srgbClr val="FFFFFF"/>
              </a:buClr>
              <a:buSzPct val="100000"/>
              <a:buFont typeface="Cinzel"/>
              <a:buNone/>
              <a:defRPr sz="3600">
                <a:solidFill>
                  <a:srgbClr val="FFFFFF"/>
                </a:solidFill>
                <a:latin typeface="Cinzel"/>
                <a:ea typeface="Cinzel"/>
                <a:cs typeface="Cinzel"/>
                <a:sym typeface="Cinzel"/>
              </a:defRPr>
            </a:lvl2pPr>
            <a:lvl3pPr lvl="2" algn="ctr">
              <a:spcBef>
                <a:spcPts val="0"/>
              </a:spcBef>
              <a:buClr>
                <a:srgbClr val="FFFFFF"/>
              </a:buClr>
              <a:buSzPct val="100000"/>
              <a:buFont typeface="Cinzel"/>
              <a:buNone/>
              <a:defRPr sz="3600">
                <a:solidFill>
                  <a:srgbClr val="FFFFFF"/>
                </a:solidFill>
                <a:latin typeface="Cinzel"/>
                <a:ea typeface="Cinzel"/>
                <a:cs typeface="Cinzel"/>
                <a:sym typeface="Cinzel"/>
              </a:defRPr>
            </a:lvl3pPr>
            <a:lvl4pPr lvl="3" algn="ctr">
              <a:spcBef>
                <a:spcPts val="0"/>
              </a:spcBef>
              <a:buClr>
                <a:srgbClr val="FFFFFF"/>
              </a:buClr>
              <a:buSzPct val="100000"/>
              <a:buFont typeface="Cinzel"/>
              <a:buNone/>
              <a:defRPr sz="3600">
                <a:solidFill>
                  <a:srgbClr val="FFFFFF"/>
                </a:solidFill>
                <a:latin typeface="Cinzel"/>
                <a:ea typeface="Cinzel"/>
                <a:cs typeface="Cinzel"/>
                <a:sym typeface="Cinzel"/>
              </a:defRPr>
            </a:lvl4pPr>
            <a:lvl5pPr lvl="4" algn="ctr">
              <a:spcBef>
                <a:spcPts val="0"/>
              </a:spcBef>
              <a:buClr>
                <a:srgbClr val="FFFFFF"/>
              </a:buClr>
              <a:buSzPct val="100000"/>
              <a:buFont typeface="Cinzel"/>
              <a:buNone/>
              <a:defRPr sz="3600">
                <a:solidFill>
                  <a:srgbClr val="FFFFFF"/>
                </a:solidFill>
                <a:latin typeface="Cinzel"/>
                <a:ea typeface="Cinzel"/>
                <a:cs typeface="Cinzel"/>
                <a:sym typeface="Cinzel"/>
              </a:defRPr>
            </a:lvl5pPr>
            <a:lvl6pPr lvl="5" algn="ctr">
              <a:spcBef>
                <a:spcPts val="0"/>
              </a:spcBef>
              <a:buClr>
                <a:srgbClr val="FFFFFF"/>
              </a:buClr>
              <a:buSzPct val="100000"/>
              <a:buFont typeface="Cinzel"/>
              <a:buNone/>
              <a:defRPr sz="3600">
                <a:solidFill>
                  <a:srgbClr val="FFFFFF"/>
                </a:solidFill>
                <a:latin typeface="Cinzel"/>
                <a:ea typeface="Cinzel"/>
                <a:cs typeface="Cinzel"/>
                <a:sym typeface="Cinzel"/>
              </a:defRPr>
            </a:lvl6pPr>
            <a:lvl7pPr lvl="6" algn="ctr">
              <a:spcBef>
                <a:spcPts val="0"/>
              </a:spcBef>
              <a:buClr>
                <a:srgbClr val="FFFFFF"/>
              </a:buClr>
              <a:buSzPct val="100000"/>
              <a:buFont typeface="Cinzel"/>
              <a:buNone/>
              <a:defRPr sz="3600">
                <a:solidFill>
                  <a:srgbClr val="FFFFFF"/>
                </a:solidFill>
                <a:latin typeface="Cinzel"/>
                <a:ea typeface="Cinzel"/>
                <a:cs typeface="Cinzel"/>
                <a:sym typeface="Cinzel"/>
              </a:defRPr>
            </a:lvl7pPr>
            <a:lvl8pPr lvl="7" algn="ctr">
              <a:spcBef>
                <a:spcPts val="0"/>
              </a:spcBef>
              <a:buClr>
                <a:srgbClr val="FFFFFF"/>
              </a:buClr>
              <a:buSzPct val="100000"/>
              <a:buFont typeface="Cinzel"/>
              <a:buNone/>
              <a:defRPr sz="3600">
                <a:solidFill>
                  <a:srgbClr val="FFFFFF"/>
                </a:solidFill>
                <a:latin typeface="Cinzel"/>
                <a:ea typeface="Cinzel"/>
                <a:cs typeface="Cinzel"/>
                <a:sym typeface="Cinzel"/>
              </a:defRPr>
            </a:lvl8pPr>
            <a:lvl9pPr lvl="8" algn="ctr">
              <a:spcBef>
                <a:spcPts val="0"/>
              </a:spcBef>
              <a:buClr>
                <a:srgbClr val="FFFFFF"/>
              </a:buClr>
              <a:buSzPct val="100000"/>
              <a:buFont typeface="Cinzel"/>
              <a:buNone/>
              <a:defRPr sz="3600">
                <a:solidFill>
                  <a:srgbClr val="FFFFFF"/>
                </a:solidFill>
                <a:latin typeface="Cinzel"/>
                <a:ea typeface="Cinzel"/>
                <a:cs typeface="Cinzel"/>
                <a:sym typeface="Cinzel"/>
              </a:defRPr>
            </a:lvl9pPr>
          </a:lstStyle>
          <a:p>
            <a:endParaRPr/>
          </a:p>
        </p:txBody>
      </p:sp>
      <p:sp>
        <p:nvSpPr>
          <p:cNvPr id="8" name="Shape 8"/>
          <p:cNvSpPr txBox="1">
            <a:spLocks noGrp="1"/>
          </p:cNvSpPr>
          <p:nvPr>
            <p:ph type="body" idx="1"/>
          </p:nvPr>
        </p:nvSpPr>
        <p:spPr>
          <a:xfrm>
            <a:off x="1337275" y="1476919"/>
            <a:ext cx="6469500" cy="3448800"/>
          </a:xfrm>
          <a:prstGeom prst="rect">
            <a:avLst/>
          </a:prstGeom>
          <a:noFill/>
          <a:ln>
            <a:noFill/>
          </a:ln>
        </p:spPr>
        <p:txBody>
          <a:bodyPr wrap="square" lIns="91425" tIns="91425" rIns="91425" bIns="91425" anchor="t" anchorCtr="0"/>
          <a:lstStyle>
            <a:lvl1pPr lvl="0">
              <a:spcBef>
                <a:spcPts val="60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1pPr>
            <a:lvl2pPr lvl="1">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2pPr>
            <a:lvl3pPr lvl="2">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3pPr>
            <a:lvl4pPr lvl="3">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4pPr>
            <a:lvl5pPr lvl="4">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5pPr>
            <a:lvl6pPr lvl="5">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6pPr>
            <a:lvl7pPr lvl="6">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7pPr>
            <a:lvl8pPr lvl="7">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8pPr>
            <a:lvl9pPr lvl="8">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290775" y="1991825"/>
            <a:ext cx="6562500" cy="1159800"/>
          </a:xfrm>
          <a:prstGeom prst="rect">
            <a:avLst/>
          </a:prstGeom>
        </p:spPr>
        <p:txBody>
          <a:bodyPr wrap="square" lIns="91425" tIns="91425" rIns="91425" bIns="91425" anchor="ctr" anchorCtr="0">
            <a:noAutofit/>
          </a:bodyPr>
          <a:lstStyle/>
          <a:p>
            <a:pPr lvl="0"/>
            <a:r>
              <a:rPr lang="en-US" sz="3600" b="1" dirty="0"/>
              <a:t>How does government under the Constitution work to protect “We the People” from tyranny?</a:t>
            </a:r>
            <a:endParaRPr lang="en" dirty="0"/>
          </a:p>
        </p:txBody>
      </p:sp>
      <p:sp>
        <p:nvSpPr>
          <p:cNvPr id="2" name="TextBox 1"/>
          <p:cNvSpPr txBox="1"/>
          <p:nvPr/>
        </p:nvSpPr>
        <p:spPr>
          <a:xfrm>
            <a:off x="2286000" y="3867150"/>
            <a:ext cx="4343400" cy="307777"/>
          </a:xfrm>
          <a:prstGeom prst="rect">
            <a:avLst/>
          </a:prstGeom>
          <a:noFill/>
        </p:spPr>
        <p:txBody>
          <a:bodyPr wrap="square" rtlCol="0">
            <a:spAutoFit/>
          </a:bodyPr>
          <a:lstStyle/>
          <a:p>
            <a:pPr algn="ctr"/>
            <a:r>
              <a:rPr lang="en-US" dirty="0">
                <a:solidFill>
                  <a:schemeClr val="bg1"/>
                </a:solidFill>
              </a:rPr>
              <a:t>Lesson 7, Unit 2</a:t>
            </a:r>
          </a:p>
        </p:txBody>
      </p:sp>
      <p:sp>
        <p:nvSpPr>
          <p:cNvPr id="4" name="TextBox 3"/>
          <p:cNvSpPr txBox="1"/>
          <p:nvPr/>
        </p:nvSpPr>
        <p:spPr>
          <a:xfrm>
            <a:off x="8176352" y="4476750"/>
            <a:ext cx="510494" cy="307777"/>
          </a:xfrm>
          <a:prstGeom prst="rect">
            <a:avLst/>
          </a:prstGeom>
          <a:noFill/>
        </p:spPr>
        <p:txBody>
          <a:bodyPr wrap="square" rtlCol="0">
            <a:spAutoFit/>
          </a:bodyPr>
          <a:lstStyle/>
          <a:p>
            <a:r>
              <a:rPr lang="en-US"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85750"/>
            <a:ext cx="6469500" cy="793800"/>
          </a:xfrm>
          <a:solidFill>
            <a:schemeClr val="tx1"/>
          </a:solidFill>
        </p:spPr>
        <p:txBody>
          <a:bodyPr/>
          <a:lstStyle/>
          <a:p>
            <a:r>
              <a:rPr lang="en-US" sz="3200" b="1" dirty="0"/>
              <a:t>Divide Into Mixed Triads</a:t>
            </a:r>
          </a:p>
        </p:txBody>
      </p:sp>
      <p:sp>
        <p:nvSpPr>
          <p:cNvPr id="3" name="Text Placeholder 2"/>
          <p:cNvSpPr>
            <a:spLocks noGrp="1"/>
          </p:cNvSpPr>
          <p:nvPr>
            <p:ph type="body" idx="1"/>
          </p:nvPr>
        </p:nvSpPr>
        <p:spPr>
          <a:xfrm>
            <a:off x="990600" y="1224540"/>
            <a:ext cx="4267200" cy="3448800"/>
          </a:xfrm>
        </p:spPr>
        <p:txBody>
          <a:bodyPr/>
          <a:lstStyle/>
          <a:p>
            <a:r>
              <a:rPr lang="en-US" sz="2000" b="1" dirty="0">
                <a:latin typeface="+mj-lt"/>
              </a:rPr>
              <a:t>  Each group member should represent a different branch of government</a:t>
            </a:r>
          </a:p>
          <a:p>
            <a:pPr>
              <a:buNone/>
            </a:pPr>
            <a:endParaRPr lang="en-US" sz="2000" b="1" dirty="0">
              <a:latin typeface="+mj-lt"/>
            </a:endParaRPr>
          </a:p>
          <a:p>
            <a:pPr>
              <a:buNone/>
            </a:pPr>
            <a:endParaRPr lang="en-US" sz="2000" b="1" dirty="0">
              <a:latin typeface="+mj-lt"/>
            </a:endParaRPr>
          </a:p>
          <a:p>
            <a:r>
              <a:rPr lang="en-US" sz="2000" b="1" dirty="0">
                <a:latin typeface="+mj-lt"/>
              </a:rPr>
              <a:t> As a newly formed team, complete Part III of Handout 1 in preparation for a fishbowl discussion.</a:t>
            </a:r>
          </a:p>
        </p:txBody>
      </p:sp>
      <p:graphicFrame>
        <p:nvGraphicFramePr>
          <p:cNvPr id="5" name="Diagram 4"/>
          <p:cNvGraphicFramePr/>
          <p:nvPr>
            <p:extLst>
              <p:ext uri="{D42A27DB-BD31-4B8C-83A1-F6EECF244321}">
                <p14:modId xmlns:p14="http://schemas.microsoft.com/office/powerpoint/2010/main" val="3645559399"/>
              </p:ext>
            </p:extLst>
          </p:nvPr>
        </p:nvGraphicFramePr>
        <p:xfrm>
          <a:off x="5410200" y="1123950"/>
          <a:ext cx="1981200"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800350"/>
            <a:ext cx="1551154" cy="185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14717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1984"/>
            <a:ext cx="5181600" cy="477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438150"/>
            <a:ext cx="2438400" cy="954107"/>
          </a:xfrm>
          <a:prstGeom prst="rect">
            <a:avLst/>
          </a:prstGeom>
          <a:noFill/>
        </p:spPr>
        <p:txBody>
          <a:bodyPr wrap="square" rtlCol="0">
            <a:spAutoFit/>
          </a:bodyPr>
          <a:lstStyle/>
          <a:p>
            <a:r>
              <a:rPr lang="en-US" sz="2800" b="1" dirty="0">
                <a:latin typeface="Cinzel" charset="0"/>
              </a:rPr>
              <a:t>Fishbowl Set Up</a:t>
            </a:r>
          </a:p>
        </p:txBody>
      </p:sp>
      <p:sp>
        <p:nvSpPr>
          <p:cNvPr id="5" name="TextBox 4"/>
          <p:cNvSpPr txBox="1"/>
          <p:nvPr/>
        </p:nvSpPr>
        <p:spPr>
          <a:xfrm>
            <a:off x="8343992" y="4626827"/>
            <a:ext cx="510494" cy="307777"/>
          </a:xfrm>
          <a:prstGeom prst="rect">
            <a:avLst/>
          </a:prstGeom>
          <a:noFill/>
        </p:spPr>
        <p:txBody>
          <a:bodyPr wrap="square" rtlCol="0">
            <a:spAutoFit/>
          </a:bodyPr>
          <a:lstStyle/>
          <a:p>
            <a:r>
              <a:rPr lang="en-US" dirty="0">
                <a:solidFill>
                  <a:schemeClr val="tx1"/>
                </a:solidFill>
              </a:rPr>
              <a:t>11</a:t>
            </a:r>
          </a:p>
        </p:txBody>
      </p:sp>
    </p:spTree>
    <p:extLst>
      <p:ext uri="{BB962C8B-B14F-4D97-AF65-F5344CB8AC3E}">
        <p14:creationId xmlns:p14="http://schemas.microsoft.com/office/powerpoint/2010/main" val="121534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4884" y="2547331"/>
            <a:ext cx="6469500" cy="3448800"/>
          </a:xfrm>
        </p:spPr>
        <p:txBody>
          <a:bodyPr/>
          <a:lstStyle/>
          <a:p>
            <a:pPr lvl="0" algn="ctr" fontAlgn="base">
              <a:spcBef>
                <a:spcPct val="0"/>
              </a:spcBef>
              <a:spcAft>
                <a:spcPct val="0"/>
              </a:spcAft>
              <a:buClrTx/>
              <a:buSzTx/>
              <a:buNone/>
            </a:pPr>
            <a:r>
              <a:rPr lang="en-US" sz="1100" dirty="0">
                <a:solidFill>
                  <a:schemeClr val="tx1"/>
                </a:solidFill>
                <a:latin typeface="Arial" pitchFamily="34" charset="0"/>
                <a:ea typeface="Arial" pitchFamily="34" charset="0"/>
                <a:cs typeface="Times New Roman" pitchFamily="18" charset="0"/>
              </a:rPr>
              <a:t> </a:t>
            </a:r>
            <a:endParaRPr lang="en-US" sz="800" dirty="0">
              <a:solidFill>
                <a:schemeClr val="tx1"/>
              </a:solidFill>
              <a:latin typeface="Arial" pitchFamily="34" charset="0"/>
              <a:cs typeface="Arial" pitchFamily="34" charset="0"/>
            </a:endParaRPr>
          </a:p>
          <a:p>
            <a:pPr lvl="0" algn="ctr" eaLnBrk="0" fontAlgn="base" hangingPunct="0">
              <a:spcBef>
                <a:spcPct val="0"/>
              </a:spcBef>
              <a:spcAft>
                <a:spcPts val="1200"/>
              </a:spcAft>
              <a:buClrTx/>
              <a:buSzTx/>
              <a:buNone/>
            </a:pPr>
            <a:r>
              <a:rPr lang="en-US" b="1" dirty="0">
                <a:solidFill>
                  <a:schemeClr val="bg1"/>
                </a:solidFill>
                <a:latin typeface="Arial" pitchFamily="34" charset="0"/>
                <a:ea typeface="Merriweather"/>
                <a:cs typeface="Merriweather"/>
              </a:rPr>
              <a:t> Stay on Task and on Topic. </a:t>
            </a:r>
            <a:endParaRPr lang="en-US" sz="800" dirty="0">
              <a:solidFill>
                <a:schemeClr val="bg1"/>
              </a:solidFill>
              <a:latin typeface="Arial" pitchFamily="34" charset="0"/>
              <a:cs typeface="Arial" pitchFamily="34" charset="0"/>
            </a:endParaRPr>
          </a:p>
          <a:p>
            <a:pPr lvl="0" algn="ctr" eaLnBrk="0" fontAlgn="base" hangingPunct="0">
              <a:spcBef>
                <a:spcPct val="0"/>
              </a:spcBef>
              <a:spcAft>
                <a:spcPts val="1200"/>
              </a:spcAft>
              <a:buClrTx/>
              <a:buSzTx/>
              <a:buNone/>
            </a:pPr>
            <a:r>
              <a:rPr lang="en-US" b="1" dirty="0">
                <a:solidFill>
                  <a:schemeClr val="bg1"/>
                </a:solidFill>
                <a:latin typeface="Arial" pitchFamily="34" charset="0"/>
                <a:ea typeface="Merriweather"/>
                <a:cs typeface="Merriweather"/>
              </a:rPr>
              <a:t>Seek First to Understand, Then to be Understood.</a:t>
            </a:r>
            <a:endParaRPr lang="en-US" sz="800" dirty="0">
              <a:solidFill>
                <a:schemeClr val="bg1"/>
              </a:solidFill>
              <a:latin typeface="Arial" pitchFamily="34" charset="0"/>
              <a:cs typeface="Arial" pitchFamily="34" charset="0"/>
            </a:endParaRPr>
          </a:p>
          <a:p>
            <a:pPr lvl="0" algn="ctr" eaLnBrk="0" fontAlgn="base" hangingPunct="0">
              <a:spcBef>
                <a:spcPct val="0"/>
              </a:spcBef>
              <a:spcAft>
                <a:spcPts val="1200"/>
              </a:spcAft>
              <a:buClrTx/>
              <a:buSzTx/>
              <a:buNone/>
            </a:pPr>
            <a:r>
              <a:rPr lang="en-US" b="1" dirty="0">
                <a:solidFill>
                  <a:schemeClr val="bg1"/>
                </a:solidFill>
                <a:latin typeface="Arial" pitchFamily="34" charset="0"/>
                <a:ea typeface="Merriweather"/>
                <a:cs typeface="Merriweather"/>
              </a:rPr>
              <a:t>One </a:t>
            </a:r>
            <a:r>
              <a:rPr lang="en-US" b="1" dirty="0" err="1">
                <a:solidFill>
                  <a:schemeClr val="bg1"/>
                </a:solidFill>
                <a:latin typeface="Arial" pitchFamily="34" charset="0"/>
                <a:ea typeface="Merriweather"/>
                <a:cs typeface="Merriweather"/>
              </a:rPr>
              <a:t>Mic</a:t>
            </a:r>
            <a:r>
              <a:rPr lang="en-US" b="1" dirty="0">
                <a:solidFill>
                  <a:schemeClr val="bg1"/>
                </a:solidFill>
                <a:latin typeface="Arial" pitchFamily="34" charset="0"/>
                <a:ea typeface="Merriweather"/>
                <a:cs typeface="Merriweather"/>
              </a:rPr>
              <a:t> (Speaker) at a Time.</a:t>
            </a:r>
            <a:endParaRPr lang="en-US" sz="800" dirty="0">
              <a:solidFill>
                <a:schemeClr val="bg1"/>
              </a:solidFill>
              <a:latin typeface="Arial" pitchFamily="34" charset="0"/>
              <a:cs typeface="Arial" pitchFamily="34" charset="0"/>
            </a:endParaRPr>
          </a:p>
          <a:p>
            <a:pPr lvl="0" algn="ctr" eaLnBrk="0" fontAlgn="base" hangingPunct="0">
              <a:spcBef>
                <a:spcPct val="0"/>
              </a:spcBef>
              <a:spcAft>
                <a:spcPts val="1200"/>
              </a:spcAft>
              <a:buClrTx/>
              <a:buSzTx/>
              <a:buNone/>
            </a:pPr>
            <a:r>
              <a:rPr lang="en-US" b="1" dirty="0">
                <a:solidFill>
                  <a:schemeClr val="bg1"/>
                </a:solidFill>
                <a:latin typeface="Arial" pitchFamily="34" charset="0"/>
                <a:ea typeface="Merriweather"/>
                <a:cs typeface="Merriweather"/>
              </a:rPr>
              <a:t>Challenge the Idea, Not the Person.</a:t>
            </a:r>
            <a:endParaRPr lang="en-US" sz="800" dirty="0">
              <a:solidFill>
                <a:schemeClr val="bg1"/>
              </a:solidFill>
              <a:latin typeface="Arial" pitchFamily="34" charset="0"/>
              <a:cs typeface="Arial" pitchFamily="34" charset="0"/>
            </a:endParaRPr>
          </a:p>
          <a:p>
            <a:pPr lvl="0" algn="ctr" eaLnBrk="0" fontAlgn="base" hangingPunct="0">
              <a:spcBef>
                <a:spcPct val="0"/>
              </a:spcBef>
              <a:spcAft>
                <a:spcPts val="1200"/>
              </a:spcAft>
              <a:buClrTx/>
              <a:buSzTx/>
              <a:buNone/>
            </a:pPr>
            <a:r>
              <a:rPr lang="en-US" b="1" dirty="0">
                <a:solidFill>
                  <a:schemeClr val="bg1"/>
                </a:solidFill>
                <a:latin typeface="Arial" pitchFamily="34" charset="0"/>
                <a:ea typeface="Merriweather"/>
                <a:cs typeface="Merriweather"/>
              </a:rPr>
              <a:t>Be Thoughtful, Courteous, and Kind. </a:t>
            </a:r>
            <a:endParaRPr lang="en-US" dirty="0">
              <a:solidFill>
                <a:schemeClr val="bg1"/>
              </a:solidFill>
            </a:endParaRPr>
          </a:p>
        </p:txBody>
      </p:sp>
      <p:pic>
        <p:nvPicPr>
          <p:cNvPr id="3073" name="image01.png" descr="Description: Image result for keep calm and follow the n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133350"/>
            <a:ext cx="23622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33506" y="4626828"/>
            <a:ext cx="510494" cy="307777"/>
          </a:xfrm>
          <a:prstGeom prst="rect">
            <a:avLst/>
          </a:prstGeom>
          <a:noFill/>
        </p:spPr>
        <p:txBody>
          <a:bodyPr wrap="square" rtlCol="0">
            <a:spAutoFit/>
          </a:bodyPr>
          <a:lstStyle/>
          <a:p>
            <a:r>
              <a:rPr lang="en-US">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62007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0" y="37754"/>
            <a:ext cx="4125277" cy="5017770"/>
          </a:xfrm>
          <a:prstGeom prst="rect">
            <a:avLst/>
          </a:prstGeom>
        </p:spPr>
      </p:pic>
      <p:sp>
        <p:nvSpPr>
          <p:cNvPr id="5" name="TextBox 4"/>
          <p:cNvSpPr txBox="1"/>
          <p:nvPr/>
        </p:nvSpPr>
        <p:spPr>
          <a:xfrm>
            <a:off x="533400" y="514350"/>
            <a:ext cx="3505200" cy="1815882"/>
          </a:xfrm>
          <a:prstGeom prst="rect">
            <a:avLst/>
          </a:prstGeom>
          <a:noFill/>
        </p:spPr>
        <p:txBody>
          <a:bodyPr wrap="square" rtlCol="0">
            <a:spAutoFit/>
          </a:bodyPr>
          <a:lstStyle/>
          <a:p>
            <a:r>
              <a:rPr lang="en-US" sz="2800" dirty="0">
                <a:solidFill>
                  <a:schemeClr val="bg1"/>
                </a:solidFill>
              </a:rPr>
              <a:t>What was the overall problem with the Articles of Confederation?</a:t>
            </a:r>
          </a:p>
        </p:txBody>
      </p:sp>
      <p:sp>
        <p:nvSpPr>
          <p:cNvPr id="6" name="7-Point Star 5"/>
          <p:cNvSpPr/>
          <p:nvPr/>
        </p:nvSpPr>
        <p:spPr>
          <a:xfrm>
            <a:off x="698616" y="2330233"/>
            <a:ext cx="3174768" cy="2664402"/>
          </a:xfrm>
          <a:prstGeom prst="star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Too Little Power</a:t>
            </a:r>
          </a:p>
        </p:txBody>
      </p:sp>
      <p:sp>
        <p:nvSpPr>
          <p:cNvPr id="7" name="TextBox 6"/>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2</a:t>
            </a:r>
          </a:p>
        </p:txBody>
      </p:sp>
    </p:spTree>
    <p:extLst>
      <p:ext uri="{BB962C8B-B14F-4D97-AF65-F5344CB8AC3E}">
        <p14:creationId xmlns:p14="http://schemas.microsoft.com/office/powerpoint/2010/main" val="1033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295400" y="1352550"/>
            <a:ext cx="6435075" cy="1933950"/>
          </a:xfrm>
          <a:prstGeom prst="rect">
            <a:avLst/>
          </a:prstGeom>
        </p:spPr>
        <p:txBody>
          <a:bodyPr wrap="square" lIns="91425" tIns="91425" rIns="91425" bIns="91425" anchor="ctr" anchorCtr="0">
            <a:noAutofit/>
          </a:bodyPr>
          <a:lstStyle/>
          <a:p>
            <a:pPr>
              <a:buNone/>
            </a:pPr>
            <a:r>
              <a:rPr lang="en-US" sz="3200" i="0" dirty="0">
                <a:solidFill>
                  <a:schemeClr val="bg1"/>
                </a:solidFill>
                <a:latin typeface="+mj-lt"/>
              </a:rPr>
              <a:t>What might be the problem with giving government too much power?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1229"/>
            <a:ext cx="1524000" cy="162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543" y="153025"/>
            <a:ext cx="2076450" cy="12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621435"/>
            <a:ext cx="1368591" cy="189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16468" y="3382601"/>
            <a:ext cx="3276600" cy="369332"/>
          </a:xfrm>
          <a:prstGeom prst="rect">
            <a:avLst/>
          </a:prstGeom>
          <a:noFill/>
        </p:spPr>
        <p:txBody>
          <a:bodyPr wrap="square" rtlCol="0">
            <a:spAutoFit/>
          </a:bodyPr>
          <a:lstStyle/>
          <a:p>
            <a:pPr algn="ctr"/>
            <a:r>
              <a:rPr lang="en-US" sz="1800" b="1" i="1" dirty="0">
                <a:solidFill>
                  <a:schemeClr val="bg1"/>
                </a:solidFill>
              </a:rPr>
              <a:t>Turn and Talk</a:t>
            </a:r>
          </a:p>
        </p:txBody>
      </p:sp>
      <p:sp>
        <p:nvSpPr>
          <p:cNvPr id="7" name="TextBox 6"/>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73595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295400" y="1428750"/>
            <a:ext cx="6435075" cy="1933950"/>
          </a:xfrm>
          <a:prstGeom prst="rect">
            <a:avLst/>
          </a:prstGeom>
        </p:spPr>
        <p:txBody>
          <a:bodyPr wrap="square" lIns="91425" tIns="91425" rIns="91425" bIns="91425" anchor="ctr" anchorCtr="0">
            <a:noAutofit/>
          </a:bodyPr>
          <a:lstStyle/>
          <a:p>
            <a:pPr lvl="0">
              <a:spcBef>
                <a:spcPts val="0"/>
              </a:spcBef>
              <a:buNone/>
            </a:pPr>
            <a:r>
              <a:rPr lang="en" sz="3200" dirty="0"/>
              <a:t>Power tends to corrupt and absolute power corrupts absolutely</a:t>
            </a:r>
          </a:p>
          <a:p>
            <a:pPr lvl="0">
              <a:spcBef>
                <a:spcPts val="0"/>
              </a:spcBef>
              <a:buNone/>
            </a:pPr>
            <a:endParaRPr lang="en" dirty="0"/>
          </a:p>
          <a:p>
            <a:pPr lvl="0">
              <a:spcBef>
                <a:spcPts val="0"/>
              </a:spcBef>
              <a:buNone/>
            </a:pPr>
            <a:r>
              <a:rPr lang="en" i="0" dirty="0"/>
              <a:t>-- Lord Acton</a:t>
            </a:r>
          </a:p>
        </p:txBody>
      </p:sp>
      <p:sp>
        <p:nvSpPr>
          <p:cNvPr id="3" name="TextBox 2"/>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290775" y="1991825"/>
            <a:ext cx="6562500" cy="1159800"/>
          </a:xfrm>
          <a:prstGeom prst="rect">
            <a:avLst/>
          </a:prstGeom>
        </p:spPr>
        <p:txBody>
          <a:bodyPr wrap="square" lIns="91425" tIns="91425" rIns="91425" bIns="91425" anchor="ctr" anchorCtr="0">
            <a:noAutofit/>
          </a:bodyPr>
          <a:lstStyle/>
          <a:p>
            <a:pPr lvl="0"/>
            <a:r>
              <a:rPr lang="en-US" sz="3600" b="1" dirty="0"/>
              <a:t>How does government under the Constitution work to protect “We the People” from tyranny?</a:t>
            </a:r>
            <a:endParaRPr lang="en" dirty="0"/>
          </a:p>
        </p:txBody>
      </p:sp>
      <p:sp>
        <p:nvSpPr>
          <p:cNvPr id="3" name="TextBox 2"/>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67705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6750"/>
            <a:ext cx="6469500" cy="793800"/>
          </a:xfrm>
        </p:spPr>
        <p:txBody>
          <a:bodyPr/>
          <a:lstStyle/>
          <a:p>
            <a:r>
              <a:rPr lang="en-US" sz="2800" b="1" dirty="0"/>
              <a:t>Separation of Powers</a:t>
            </a:r>
          </a:p>
        </p:txBody>
      </p:sp>
      <p:sp>
        <p:nvSpPr>
          <p:cNvPr id="3" name="Text Placeholder 2"/>
          <p:cNvSpPr>
            <a:spLocks noGrp="1"/>
          </p:cNvSpPr>
          <p:nvPr>
            <p:ph type="body" idx="1"/>
          </p:nvPr>
        </p:nvSpPr>
        <p:spPr>
          <a:xfrm>
            <a:off x="685800" y="1592350"/>
            <a:ext cx="2530950" cy="3265400"/>
          </a:xfrm>
          <a:ln>
            <a:solidFill>
              <a:schemeClr val="bg1"/>
            </a:solidFill>
          </a:ln>
        </p:spPr>
        <p:txBody>
          <a:bodyPr/>
          <a:lstStyle/>
          <a:p>
            <a:pPr algn="ctr">
              <a:buNone/>
            </a:pPr>
            <a:r>
              <a:rPr lang="en-US" sz="2200" b="1" dirty="0">
                <a:latin typeface="+mn-lt"/>
              </a:rPr>
              <a:t>Article I</a:t>
            </a:r>
          </a:p>
          <a:p>
            <a:pPr algn="ctr">
              <a:buNone/>
            </a:pPr>
            <a:endParaRPr lang="en-US" sz="2200" dirty="0">
              <a:latin typeface="+mn-lt"/>
            </a:endParaRPr>
          </a:p>
          <a:p>
            <a:pPr algn="ctr">
              <a:buNone/>
            </a:pPr>
            <a:r>
              <a:rPr lang="en-US" sz="2200" dirty="0">
                <a:latin typeface="+mn-lt"/>
              </a:rPr>
              <a:t>Legislative Branch</a:t>
            </a:r>
          </a:p>
          <a:p>
            <a:pPr algn="ctr">
              <a:buNone/>
            </a:pPr>
            <a:endParaRPr lang="en-US" sz="2200" dirty="0">
              <a:latin typeface="+mn-lt"/>
            </a:endParaRPr>
          </a:p>
          <a:p>
            <a:pPr algn="ctr">
              <a:buNone/>
            </a:pPr>
            <a:r>
              <a:rPr lang="en-US" sz="2200" dirty="0">
                <a:latin typeface="+mn-lt"/>
              </a:rPr>
              <a:t>Legislative Power </a:t>
            </a:r>
          </a:p>
          <a:p>
            <a:pPr algn="ctr">
              <a:buNone/>
            </a:pPr>
            <a:endParaRPr lang="en-US" sz="2200" dirty="0">
              <a:latin typeface="+mn-lt"/>
            </a:endParaRPr>
          </a:p>
          <a:p>
            <a:pPr algn="ctr">
              <a:buNone/>
            </a:pPr>
            <a:r>
              <a:rPr lang="en-US" sz="2200" dirty="0">
                <a:latin typeface="+mn-lt"/>
              </a:rPr>
              <a:t>The power to make laws</a:t>
            </a:r>
          </a:p>
        </p:txBody>
      </p:sp>
      <p:sp>
        <p:nvSpPr>
          <p:cNvPr id="4" name="Text Placeholder 3"/>
          <p:cNvSpPr>
            <a:spLocks noGrp="1"/>
          </p:cNvSpPr>
          <p:nvPr>
            <p:ph type="body" idx="2"/>
          </p:nvPr>
        </p:nvSpPr>
        <p:spPr>
          <a:xfrm>
            <a:off x="3339757" y="1592350"/>
            <a:ext cx="2400300" cy="3265400"/>
          </a:xfrm>
          <a:ln>
            <a:solidFill>
              <a:schemeClr val="bg1"/>
            </a:solidFill>
          </a:ln>
        </p:spPr>
        <p:txBody>
          <a:bodyPr/>
          <a:lstStyle/>
          <a:p>
            <a:pPr algn="ctr">
              <a:buNone/>
            </a:pPr>
            <a:r>
              <a:rPr lang="en-US" sz="2200" b="1" dirty="0">
                <a:latin typeface="+mn-lt"/>
              </a:rPr>
              <a:t>Article II</a:t>
            </a:r>
          </a:p>
          <a:p>
            <a:pPr algn="ctr">
              <a:buNone/>
            </a:pPr>
            <a:endParaRPr lang="en-US" sz="2200" dirty="0">
              <a:latin typeface="+mn-lt"/>
            </a:endParaRPr>
          </a:p>
          <a:p>
            <a:pPr algn="ctr">
              <a:buNone/>
            </a:pPr>
            <a:r>
              <a:rPr lang="en-US" sz="2200" dirty="0">
                <a:latin typeface="+mn-lt"/>
              </a:rPr>
              <a:t>Executive Branch	</a:t>
            </a:r>
          </a:p>
          <a:p>
            <a:pPr algn="ctr">
              <a:buNone/>
            </a:pPr>
            <a:r>
              <a:rPr lang="en-US" sz="2200" dirty="0">
                <a:latin typeface="+mn-lt"/>
              </a:rPr>
              <a:t>Executive Power </a:t>
            </a:r>
          </a:p>
          <a:p>
            <a:pPr algn="ctr">
              <a:buNone/>
            </a:pPr>
            <a:endParaRPr lang="en-US" sz="2200" dirty="0">
              <a:latin typeface="+mn-lt"/>
            </a:endParaRPr>
          </a:p>
          <a:p>
            <a:pPr algn="ctr">
              <a:buNone/>
            </a:pPr>
            <a:r>
              <a:rPr lang="en-US" sz="2200" dirty="0">
                <a:latin typeface="+mn-lt"/>
              </a:rPr>
              <a:t>The power to enforce laws</a:t>
            </a:r>
          </a:p>
        </p:txBody>
      </p:sp>
      <p:sp>
        <p:nvSpPr>
          <p:cNvPr id="5" name="Text Placeholder 4"/>
          <p:cNvSpPr>
            <a:spLocks noGrp="1"/>
          </p:cNvSpPr>
          <p:nvPr>
            <p:ph type="body" idx="3"/>
          </p:nvPr>
        </p:nvSpPr>
        <p:spPr>
          <a:xfrm>
            <a:off x="5863064" y="1592350"/>
            <a:ext cx="2400300" cy="3265400"/>
          </a:xfrm>
          <a:ln>
            <a:solidFill>
              <a:schemeClr val="bg1"/>
            </a:solidFill>
          </a:ln>
        </p:spPr>
        <p:txBody>
          <a:bodyPr/>
          <a:lstStyle/>
          <a:p>
            <a:pPr algn="ctr">
              <a:buNone/>
            </a:pPr>
            <a:r>
              <a:rPr lang="en-US" sz="2200" b="1" dirty="0">
                <a:latin typeface="+mn-lt"/>
              </a:rPr>
              <a:t>Article III</a:t>
            </a:r>
          </a:p>
          <a:p>
            <a:pPr algn="ctr">
              <a:buNone/>
            </a:pPr>
            <a:endParaRPr lang="en-US" sz="2200" dirty="0">
              <a:latin typeface="+mn-lt"/>
            </a:endParaRPr>
          </a:p>
          <a:p>
            <a:pPr algn="ctr">
              <a:buNone/>
            </a:pPr>
            <a:r>
              <a:rPr lang="en-US" sz="2200" dirty="0">
                <a:latin typeface="+mn-lt"/>
              </a:rPr>
              <a:t>Judicial Branch</a:t>
            </a:r>
          </a:p>
          <a:p>
            <a:pPr algn="ctr">
              <a:buNone/>
            </a:pPr>
            <a:endParaRPr lang="en-US" sz="2200" dirty="0">
              <a:latin typeface="+mn-lt"/>
            </a:endParaRPr>
          </a:p>
          <a:p>
            <a:pPr algn="ctr">
              <a:buNone/>
            </a:pPr>
            <a:r>
              <a:rPr lang="en-US" sz="2200" dirty="0">
                <a:latin typeface="+mn-lt"/>
              </a:rPr>
              <a:t>Judicial Power </a:t>
            </a:r>
          </a:p>
          <a:p>
            <a:pPr algn="ctr">
              <a:buNone/>
            </a:pPr>
            <a:endParaRPr lang="en-US" sz="2200" dirty="0">
              <a:latin typeface="+mn-lt"/>
            </a:endParaRPr>
          </a:p>
          <a:p>
            <a:pPr algn="ctr">
              <a:buNone/>
            </a:pPr>
            <a:r>
              <a:rPr lang="en-US" sz="2200" dirty="0">
                <a:latin typeface="+mn-lt"/>
              </a:rPr>
              <a:t>The power to interpret laws</a:t>
            </a:r>
          </a:p>
        </p:txBody>
      </p:sp>
      <p:sp>
        <p:nvSpPr>
          <p:cNvPr id="6" name="TextBox 5"/>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81900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04" y="742950"/>
            <a:ext cx="8839200" cy="793800"/>
          </a:xfrm>
        </p:spPr>
        <p:txBody>
          <a:bodyPr/>
          <a:lstStyle/>
          <a:p>
            <a:r>
              <a:rPr lang="en-US" sz="2800" b="1" dirty="0"/>
              <a:t>Divide the Class into Three Expert Groups</a:t>
            </a:r>
          </a:p>
        </p:txBody>
      </p:sp>
      <p:sp>
        <p:nvSpPr>
          <p:cNvPr id="3" name="Text Placeholder 2"/>
          <p:cNvSpPr>
            <a:spLocks noGrp="1"/>
          </p:cNvSpPr>
          <p:nvPr>
            <p:ph type="body" idx="1"/>
          </p:nvPr>
        </p:nvSpPr>
        <p:spPr>
          <a:xfrm>
            <a:off x="838200" y="1657350"/>
            <a:ext cx="2400300" cy="990600"/>
          </a:xfrm>
          <a:ln>
            <a:solidFill>
              <a:schemeClr val="bg1"/>
            </a:solidFill>
          </a:ln>
        </p:spPr>
        <p:txBody>
          <a:bodyPr/>
          <a:lstStyle/>
          <a:p>
            <a:pPr algn="ctr">
              <a:buNone/>
            </a:pPr>
            <a:r>
              <a:rPr lang="en-US" sz="2400" dirty="0">
                <a:latin typeface="+mj-lt"/>
              </a:rPr>
              <a:t>Legislative Branch</a:t>
            </a:r>
          </a:p>
          <a:p>
            <a:pPr algn="ctr">
              <a:buNone/>
            </a:pPr>
            <a:endParaRPr lang="en-US" dirty="0"/>
          </a:p>
        </p:txBody>
      </p:sp>
      <p:sp>
        <p:nvSpPr>
          <p:cNvPr id="4" name="Text Placeholder 3"/>
          <p:cNvSpPr>
            <a:spLocks noGrp="1"/>
          </p:cNvSpPr>
          <p:nvPr>
            <p:ph type="body" idx="2"/>
          </p:nvPr>
        </p:nvSpPr>
        <p:spPr>
          <a:xfrm>
            <a:off x="3371850" y="1657350"/>
            <a:ext cx="2400300" cy="990600"/>
          </a:xfrm>
          <a:ln>
            <a:solidFill>
              <a:schemeClr val="bg1"/>
            </a:solidFill>
          </a:ln>
        </p:spPr>
        <p:txBody>
          <a:bodyPr/>
          <a:lstStyle/>
          <a:p>
            <a:pPr algn="ctr">
              <a:buNone/>
            </a:pPr>
            <a:r>
              <a:rPr lang="en-US" sz="2400" dirty="0">
                <a:latin typeface="+mj-lt"/>
              </a:rPr>
              <a:t>Executive Branch</a:t>
            </a:r>
          </a:p>
        </p:txBody>
      </p:sp>
      <p:sp>
        <p:nvSpPr>
          <p:cNvPr id="5" name="Text Placeholder 4"/>
          <p:cNvSpPr>
            <a:spLocks noGrp="1"/>
          </p:cNvSpPr>
          <p:nvPr>
            <p:ph type="body" idx="3"/>
          </p:nvPr>
        </p:nvSpPr>
        <p:spPr>
          <a:xfrm>
            <a:off x="5867400" y="1657350"/>
            <a:ext cx="2400300" cy="990600"/>
          </a:xfrm>
          <a:ln>
            <a:solidFill>
              <a:schemeClr val="bg1"/>
            </a:solidFill>
          </a:ln>
        </p:spPr>
        <p:txBody>
          <a:bodyPr/>
          <a:lstStyle/>
          <a:p>
            <a:pPr algn="ctr">
              <a:buNone/>
            </a:pPr>
            <a:r>
              <a:rPr lang="en-US" sz="2400" dirty="0">
                <a:latin typeface="+mj-lt"/>
              </a:rPr>
              <a:t>Judicial </a:t>
            </a:r>
          </a:p>
          <a:p>
            <a:pPr algn="ctr">
              <a:buNone/>
            </a:pPr>
            <a:r>
              <a:rPr lang="en-US" sz="2400" dirty="0">
                <a:latin typeface="+mj-lt"/>
              </a:rPr>
              <a:t>Branch</a:t>
            </a:r>
          </a:p>
        </p:txBody>
      </p:sp>
      <p:sp>
        <p:nvSpPr>
          <p:cNvPr id="6" name="TextBox 5"/>
          <p:cNvSpPr txBox="1"/>
          <p:nvPr/>
        </p:nvSpPr>
        <p:spPr>
          <a:xfrm>
            <a:off x="304800" y="2876550"/>
            <a:ext cx="8382000" cy="2062103"/>
          </a:xfrm>
          <a:prstGeom prst="rect">
            <a:avLst/>
          </a:prstGeom>
          <a:noFill/>
          <a:ln w="57150">
            <a:solidFill>
              <a:schemeClr val="bg1"/>
            </a:solidFill>
          </a:ln>
        </p:spPr>
        <p:txBody>
          <a:bodyPr wrap="square" rtlCol="0">
            <a:spAutoFit/>
          </a:bodyPr>
          <a:lstStyle/>
          <a:p>
            <a:r>
              <a:rPr lang="en-US" sz="2000" b="1" dirty="0">
                <a:solidFill>
                  <a:schemeClr val="bg1"/>
                </a:solidFill>
              </a:rPr>
              <a:t>Within each expert group:</a:t>
            </a:r>
          </a:p>
          <a:p>
            <a:endParaRPr lang="en-US" sz="1800" b="1" dirty="0">
              <a:solidFill>
                <a:schemeClr val="bg1"/>
              </a:solidFill>
            </a:endParaRPr>
          </a:p>
          <a:p>
            <a:pPr marL="457200" indent="-457200">
              <a:spcAft>
                <a:spcPts val="600"/>
              </a:spcAft>
              <a:buFont typeface="+mj-lt"/>
              <a:buAutoNum type="arabicPeriod"/>
            </a:pPr>
            <a:r>
              <a:rPr lang="en-US" sz="2000" dirty="0">
                <a:solidFill>
                  <a:schemeClr val="bg1"/>
                </a:solidFill>
              </a:rPr>
              <a:t>Get into pairs or triads</a:t>
            </a:r>
          </a:p>
          <a:p>
            <a:pPr marL="457200" indent="-457200">
              <a:spcAft>
                <a:spcPts val="600"/>
              </a:spcAft>
              <a:buFont typeface="+mj-lt"/>
              <a:buAutoNum type="arabicPeriod"/>
            </a:pPr>
            <a:r>
              <a:rPr lang="en-US" sz="2000" dirty="0">
                <a:solidFill>
                  <a:schemeClr val="bg1"/>
                </a:solidFill>
              </a:rPr>
              <a:t>Count off A-E, so that each pair/triad has a letter to correspond with their assigned text </a:t>
            </a:r>
          </a:p>
          <a:p>
            <a:pPr marL="457200" indent="-457200">
              <a:spcAft>
                <a:spcPts val="600"/>
              </a:spcAft>
              <a:buFont typeface="+mj-lt"/>
              <a:buAutoNum type="arabicPeriod"/>
            </a:pPr>
            <a:r>
              <a:rPr lang="en-US" sz="2000" dirty="0">
                <a:solidFill>
                  <a:schemeClr val="bg1"/>
                </a:solidFill>
              </a:rPr>
              <a:t>Complete your assigned portion of Handout 2</a:t>
            </a:r>
          </a:p>
        </p:txBody>
      </p:sp>
      <p:sp>
        <p:nvSpPr>
          <p:cNvPr id="7" name="TextBox 6"/>
          <p:cNvSpPr txBox="1"/>
          <p:nvPr/>
        </p:nvSpPr>
        <p:spPr>
          <a:xfrm>
            <a:off x="8785906" y="4626828"/>
            <a:ext cx="510494" cy="307777"/>
          </a:xfrm>
          <a:prstGeom prst="rect">
            <a:avLst/>
          </a:prstGeom>
          <a:noFill/>
        </p:spPr>
        <p:txBody>
          <a:bodyPr wrap="square" rtlCol="0">
            <a:spAutoFit/>
          </a:bodyPr>
          <a:lstStyle/>
          <a:p>
            <a:r>
              <a:rPr lang="en-US" dirty="0">
                <a:solidFill>
                  <a:schemeClr val="bg1"/>
                </a:solidFill>
              </a:rPr>
              <a:t>7</a:t>
            </a:r>
          </a:p>
        </p:txBody>
      </p:sp>
    </p:spTree>
    <p:extLst>
      <p:ext uri="{BB962C8B-B14F-4D97-AF65-F5344CB8AC3E}">
        <p14:creationId xmlns:p14="http://schemas.microsoft.com/office/powerpoint/2010/main" val="14969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1092150"/>
            <a:ext cx="7467600" cy="793800"/>
          </a:xfrm>
          <a:prstGeom prst="rect">
            <a:avLst/>
          </a:prstGeom>
        </p:spPr>
        <p:txBody>
          <a:bodyPr wrap="square" lIns="91425" tIns="91425" rIns="91425" bIns="91425" anchor="b" anchorCtr="0">
            <a:noAutofit/>
          </a:bodyPr>
          <a:lstStyle/>
          <a:p>
            <a:pPr lvl="0" rtl="0">
              <a:spcBef>
                <a:spcPts val="0"/>
              </a:spcBef>
              <a:buNone/>
            </a:pPr>
            <a:r>
              <a:rPr lang="en" sz="2800" b="1" dirty="0"/>
              <a:t>Share Your Findings with your Expert Team</a:t>
            </a:r>
          </a:p>
        </p:txBody>
      </p:sp>
      <p:pic>
        <p:nvPicPr>
          <p:cNvPr id="114" name="Shape 114"/>
          <p:cNvPicPr preferRelativeResize="0"/>
          <p:nvPr/>
        </p:nvPicPr>
        <p:blipFill>
          <a:blip r:embed="rId3">
            <a:extLst>
              <a:ext uri="{28A0092B-C50C-407E-A947-70E740481C1C}">
                <a14:useLocalDpi xmlns:a14="http://schemas.microsoft.com/office/drawing/2010/main" val="0"/>
              </a:ext>
            </a:extLst>
          </a:blip>
          <a:stretch>
            <a:fillRect/>
          </a:stretch>
        </p:blipFill>
        <p:spPr>
          <a:xfrm>
            <a:off x="3124200" y="1885950"/>
            <a:ext cx="3124200" cy="2971800"/>
          </a:xfrm>
          <a:prstGeom prst="ellipse">
            <a:avLst/>
          </a:prstGeom>
          <a:noFill/>
          <a:ln w="76200" cap="flat" cmpd="thickThin">
            <a:solidFill>
              <a:srgbClr val="FFFFFF"/>
            </a:solidFill>
            <a:prstDash val="solid"/>
            <a:round/>
            <a:headEnd type="none" w="med" len="med"/>
            <a:tailEnd type="none" w="med" len="med"/>
          </a:ln>
        </p:spPr>
      </p:pic>
      <p:sp>
        <p:nvSpPr>
          <p:cNvPr id="4" name="TextBox 3"/>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05400" y="361951"/>
            <a:ext cx="3810000" cy="4419600"/>
          </a:xfrm>
        </p:spPr>
        <p:txBody>
          <a:bodyPr/>
          <a:lstStyle/>
          <a:p>
            <a:pPr marL="285750" indent="-285750" algn="l">
              <a:buFont typeface="Arial" pitchFamily="34" charset="0"/>
              <a:buChar char="•"/>
            </a:pPr>
            <a:r>
              <a:rPr lang="en-US" sz="2000" b="1" dirty="0">
                <a:latin typeface="+mn-lt"/>
              </a:rPr>
              <a:t>Select a leader to manage the group</a:t>
            </a:r>
            <a:r>
              <a:rPr lang="en-US" sz="2000" dirty="0">
                <a:latin typeface="+mn-lt"/>
              </a:rPr>
              <a:t>.</a:t>
            </a:r>
            <a:endParaRPr lang="en-US" sz="600" dirty="0">
              <a:latin typeface="+mn-lt"/>
            </a:endParaRPr>
          </a:p>
          <a:p>
            <a:pPr marL="914400" indent="-914400" algn="l"/>
            <a:r>
              <a:rPr lang="en-US" sz="2000" dirty="0">
                <a:latin typeface="+mn-lt"/>
              </a:rPr>
              <a:t>	</a:t>
            </a:r>
            <a:r>
              <a:rPr lang="en-US" dirty="0">
                <a:latin typeface="+mn-lt"/>
              </a:rPr>
              <a:t>The job of the leader is to help the team arrive at a collective answer by calling on team volunteers to share their thinking.</a:t>
            </a:r>
          </a:p>
          <a:p>
            <a:pPr marL="285750" indent="-285750" algn="l">
              <a:buFont typeface="Arial" pitchFamily="34" charset="0"/>
              <a:buChar char="•"/>
            </a:pPr>
            <a:endParaRPr lang="en-US" sz="2000" dirty="0">
              <a:latin typeface="+mn-lt"/>
            </a:endParaRPr>
          </a:p>
          <a:p>
            <a:pPr marL="285750" indent="-285750" algn="l">
              <a:buFont typeface="Arial" pitchFamily="34" charset="0"/>
              <a:buChar char="•"/>
            </a:pPr>
            <a:r>
              <a:rPr lang="en-US" sz="2000" b="1" dirty="0">
                <a:latin typeface="+mn-lt"/>
              </a:rPr>
              <a:t>Record the answers that most of the team agrees with on Handout 1, Part II. </a:t>
            </a:r>
          </a:p>
          <a:p>
            <a:pPr marL="285750" indent="-285750" algn="l">
              <a:buFont typeface="Arial" pitchFamily="34" charset="0"/>
              <a:buChar char="•"/>
            </a:pPr>
            <a:endParaRPr lang="en-US" sz="2000" dirty="0">
              <a:latin typeface="+mn-lt"/>
            </a:endParaRPr>
          </a:p>
          <a:p>
            <a:pPr marL="285750" indent="-285750" algn="l">
              <a:buFont typeface="Arial" pitchFamily="34" charset="0"/>
              <a:buChar char="•"/>
            </a:pPr>
            <a:endParaRPr lang="en-US" sz="20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8150"/>
            <a:ext cx="4501344" cy="407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33506" y="4626828"/>
            <a:ext cx="510494" cy="307777"/>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1046154063"/>
      </p:ext>
    </p:extLst>
  </p:cSld>
  <p:clrMapOvr>
    <a:masterClrMapping/>
  </p:clrMapOvr>
</p:sld>
</file>

<file path=ppt/theme/theme1.xml><?xml version="1.0" encoding="utf-8"?>
<a:theme xmlns:a="http://schemas.openxmlformats.org/drawingml/2006/main" name="Vicen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262</Words>
  <Application>Microsoft Office PowerPoint</Application>
  <PresentationFormat>On-screen Show (16:9)</PresentationFormat>
  <Paragraphs>83</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Merriweather</vt:lpstr>
      <vt:lpstr>Libre Baskerville</vt:lpstr>
      <vt:lpstr>Cinzel</vt:lpstr>
      <vt:lpstr>Arial</vt:lpstr>
      <vt:lpstr>Times New Roman</vt:lpstr>
      <vt:lpstr>Vicentio template</vt:lpstr>
      <vt:lpstr>How does government under the Constitution work to protect “We the People” from tyranny?</vt:lpstr>
      <vt:lpstr>PowerPoint Presentation</vt:lpstr>
      <vt:lpstr>PowerPoint Presentation</vt:lpstr>
      <vt:lpstr>PowerPoint Presentation</vt:lpstr>
      <vt:lpstr>How does government under the Constitution work to protect “We the People” from tyranny?</vt:lpstr>
      <vt:lpstr>Separation of Powers</vt:lpstr>
      <vt:lpstr>Divide the Class into Three Expert Groups</vt:lpstr>
      <vt:lpstr>Share Your Findings with your Expert Team</vt:lpstr>
      <vt:lpstr>PowerPoint Presentation</vt:lpstr>
      <vt:lpstr>Divide Into Mixed Triads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Bloom, Amy</dc:creator>
  <cp:lastModifiedBy>CLINT SABON</cp:lastModifiedBy>
  <cp:revision>26</cp:revision>
  <dcterms:modified xsi:type="dcterms:W3CDTF">2018-12-31T02:17:02Z</dcterms:modified>
</cp:coreProperties>
</file>