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87" r:id="rId4"/>
    <p:sldId id="289" r:id="rId5"/>
    <p:sldId id="258" r:id="rId6"/>
    <p:sldId id="290" r:id="rId7"/>
    <p:sldId id="292" r:id="rId8"/>
    <p:sldId id="281" r:id="rId9"/>
    <p:sldId id="283" r:id="rId10"/>
    <p:sldId id="279" r:id="rId11"/>
    <p:sldId id="259" r:id="rId12"/>
    <p:sldId id="260" r:id="rId13"/>
    <p:sldId id="261" r:id="rId14"/>
    <p:sldId id="262" r:id="rId15"/>
    <p:sldId id="263" r:id="rId16"/>
    <p:sldId id="264" r:id="rId17"/>
    <p:sldId id="265" r:id="rId18"/>
    <p:sldId id="266" r:id="rId19"/>
    <p:sldId id="268" r:id="rId20"/>
    <p:sldId id="270" r:id="rId21"/>
    <p:sldId id="271" r:id="rId22"/>
    <p:sldId id="276" r:id="rId23"/>
    <p:sldId id="273" r:id="rId24"/>
    <p:sldId id="274" r:id="rId25"/>
    <p:sldId id="2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9900"/>
    <a:srgbClr val="9933FF"/>
    <a:srgbClr val="FF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47400" autoAdjust="0"/>
  </p:normalViewPr>
  <p:slideViewPr>
    <p:cSldViewPr snapToGrid="0">
      <p:cViewPr varScale="1">
        <p:scale>
          <a:sx n="32" d="100"/>
          <a:sy n="32" d="100"/>
        </p:scale>
        <p:origin x="1976" y="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6B38E7-B971-4299-B8E0-0148F79C7A31}" type="datetimeFigureOut">
              <a:rPr lang="en-US" smtClean="0"/>
              <a:t>12/2/2018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EEAEE6-F367-4DB9-BA45-3649ABEF7A6B}" type="slidenum">
              <a:rPr lang="en-US" smtClean="0"/>
              <a:t>‹#›</a:t>
            </a:fld>
            <a:endParaRPr lang="en-US"/>
          </a:p>
        </p:txBody>
      </p:sp>
    </p:spTree>
    <p:extLst>
      <p:ext uri="{BB962C8B-B14F-4D97-AF65-F5344CB8AC3E}">
        <p14:creationId xmlns:p14="http://schemas.microsoft.com/office/powerpoint/2010/main" val="2227403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michiganradio.org/post/politics-michigans-redistricting-plan#stream/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EAEE6-F367-4DB9-BA45-3649ABEF7A6B}" type="slidenum">
              <a:rPr lang="en-US" smtClean="0"/>
              <a:t>1</a:t>
            </a:fld>
            <a:endParaRPr lang="en-US"/>
          </a:p>
        </p:txBody>
      </p:sp>
    </p:spTree>
    <p:extLst>
      <p:ext uri="{BB962C8B-B14F-4D97-AF65-F5344CB8AC3E}">
        <p14:creationId xmlns:p14="http://schemas.microsoft.com/office/powerpoint/2010/main" val="1690574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Then show them choice #3 and ask what they think.  It should come out in this short discussion that choice #3 is even.  Probe students’ thinking – ask students whether they prefer to keep score and win in a competition or whether they would prefer to not keep score and just play.</a:t>
            </a:r>
            <a:endParaRPr lang="en-US" dirty="0"/>
          </a:p>
        </p:txBody>
      </p:sp>
      <p:sp>
        <p:nvSpPr>
          <p:cNvPr id="4" name="Slide Number Placeholder 3"/>
          <p:cNvSpPr>
            <a:spLocks noGrp="1"/>
          </p:cNvSpPr>
          <p:nvPr>
            <p:ph type="sldNum" sz="quarter" idx="10"/>
          </p:nvPr>
        </p:nvSpPr>
        <p:spPr/>
        <p:txBody>
          <a:bodyPr/>
          <a:lstStyle/>
          <a:p>
            <a:fld id="{69EEAEE6-F367-4DB9-BA45-3649ABEF7A6B}" type="slidenum">
              <a:rPr lang="en-US" smtClean="0"/>
              <a:t>16</a:t>
            </a:fld>
            <a:endParaRPr lang="en-US"/>
          </a:p>
        </p:txBody>
      </p:sp>
    </p:spTree>
    <p:extLst>
      <p:ext uri="{BB962C8B-B14F-4D97-AF65-F5344CB8AC3E}">
        <p14:creationId xmlns:p14="http://schemas.microsoft.com/office/powerpoint/2010/main" val="471715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Tell the Green group they are currently in power in the legislature.  They have 3 legislators and the Orange group has 2.  Pick 3 students from the Green group and 2 students from the group Orange to come to the front of the class and to act as those legislators. For purposes of this simulation, it might be helpful to pick more competitive students as legislators (representatives). Now tell them that the 5 of them will vote on redrawing the districts.  They can choose any of the three choices from </a:t>
            </a:r>
            <a:r>
              <a:rPr lang="en-US" sz="1200" b="1" kern="1200" dirty="0">
                <a:solidFill>
                  <a:schemeClr val="tx1"/>
                </a:solidFill>
                <a:effectLst/>
                <a:latin typeface="+mn-lt"/>
                <a:ea typeface="+mn-ea"/>
                <a:cs typeface="+mn-cs"/>
              </a:rPr>
              <a:t>Teacher Reference Sheet 2: Disparate Districts</a:t>
            </a:r>
            <a:r>
              <a:rPr lang="en-US" sz="1200" kern="1200" dirty="0">
                <a:solidFill>
                  <a:schemeClr val="tx1"/>
                </a:solidFill>
                <a:effectLst/>
                <a:latin typeface="+mn-lt"/>
                <a:ea typeface="+mn-ea"/>
                <a:cs typeface="+mn-cs"/>
              </a:rPr>
              <a:t>.  What should transpire is that choice #2 is selected.  Point out to students that in the future it is very likely that the Green group would end up with 4 representatives and the Orange group would drop to 1, regardless of the number of voters in the class.  Next, take a POLL (NOT a VOTE) on whether the citizens in your class are happy with the outcome.  It should show that the members of the group Orange are unhappy for the most part and that members of the group Green are thrilled.  Now ask the class when this would likely change.  Direct them to see that as long as the</a:t>
            </a:r>
            <a:r>
              <a:rPr lang="en-US" sz="1200" kern="1200" baseline="0" dirty="0">
                <a:solidFill>
                  <a:schemeClr val="tx1"/>
                </a:solidFill>
                <a:effectLst/>
                <a:latin typeface="+mn-lt"/>
                <a:ea typeface="+mn-ea"/>
                <a:cs typeface="+mn-cs"/>
              </a:rPr>
              <a:t> Green group</a:t>
            </a:r>
            <a:r>
              <a:rPr lang="en-US" sz="1200" kern="1200" dirty="0">
                <a:solidFill>
                  <a:schemeClr val="tx1"/>
                </a:solidFill>
                <a:effectLst/>
                <a:latin typeface="+mn-lt"/>
                <a:ea typeface="+mn-ea"/>
                <a:cs typeface="+mn-cs"/>
              </a:rPr>
              <a:t> has the power, they will likely seek to maintain it.</a:t>
            </a:r>
            <a:endParaRPr lang="en-US" dirty="0"/>
          </a:p>
        </p:txBody>
      </p:sp>
      <p:sp>
        <p:nvSpPr>
          <p:cNvPr id="4" name="Slide Number Placeholder 3"/>
          <p:cNvSpPr>
            <a:spLocks noGrp="1"/>
          </p:cNvSpPr>
          <p:nvPr>
            <p:ph type="sldNum" sz="quarter" idx="10"/>
          </p:nvPr>
        </p:nvSpPr>
        <p:spPr/>
        <p:txBody>
          <a:bodyPr/>
          <a:lstStyle/>
          <a:p>
            <a:fld id="{69EEAEE6-F367-4DB9-BA45-3649ABEF7A6B}" type="slidenum">
              <a:rPr lang="en-US" smtClean="0"/>
              <a:t>17</a:t>
            </a:fld>
            <a:endParaRPr lang="en-US"/>
          </a:p>
        </p:txBody>
      </p:sp>
    </p:spTree>
    <p:extLst>
      <p:ext uri="{BB962C8B-B14F-4D97-AF65-F5344CB8AC3E}">
        <p14:creationId xmlns:p14="http://schemas.microsoft.com/office/powerpoint/2010/main" val="1374684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EEAEE6-F367-4DB9-BA45-3649ABEF7A6B}" type="slidenum">
              <a:rPr lang="en-US" smtClean="0"/>
              <a:t>18</a:t>
            </a:fld>
            <a:endParaRPr lang="en-US"/>
          </a:p>
        </p:txBody>
      </p:sp>
    </p:spTree>
    <p:extLst>
      <p:ext uri="{BB962C8B-B14F-4D97-AF65-F5344CB8AC3E}">
        <p14:creationId xmlns:p14="http://schemas.microsoft.com/office/powerpoint/2010/main" val="2350976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EAEE6-F367-4DB9-BA45-3649ABEF7A6B}" type="slidenum">
              <a:rPr lang="en-US" smtClean="0"/>
              <a:t>19</a:t>
            </a:fld>
            <a:endParaRPr lang="en-US"/>
          </a:p>
        </p:txBody>
      </p:sp>
    </p:spTree>
    <p:extLst>
      <p:ext uri="{BB962C8B-B14F-4D97-AF65-F5344CB8AC3E}">
        <p14:creationId xmlns:p14="http://schemas.microsoft.com/office/powerpoint/2010/main" val="3023210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dirty="0">
                <a:effectLst/>
                <a:latin typeface="Arial" panose="020B0604020202020204" pitchFamily="34" charset="0"/>
                <a:cs typeface="Arial" panose="020B0604020202020204" pitchFamily="34" charset="0"/>
              </a:rPr>
              <a:t>Governor Rick Snyder signed legislation that sets new congressional district boundaries. The maps were designed and passed by the Republican legislature earlier this year [2011]. </a:t>
            </a:r>
          </a:p>
          <a:p>
            <a:pPr fontAlgn="base"/>
            <a:r>
              <a:rPr lang="en-US" b="0" i="0" dirty="0">
                <a:solidFill>
                  <a:srgbClr val="000000"/>
                </a:solidFill>
                <a:effectLst/>
                <a:latin typeface="Arial" panose="020B0604020202020204" pitchFamily="34" charset="0"/>
                <a:cs typeface="Arial" panose="020B0604020202020204" pitchFamily="34" charset="0"/>
              </a:rPr>
              <a:t> </a:t>
            </a:r>
          </a:p>
          <a:p>
            <a:pPr fontAlgn="base"/>
            <a:r>
              <a:rPr lang="en-US" b="0" i="0" dirty="0">
                <a:solidFill>
                  <a:srgbClr val="000000"/>
                </a:solidFill>
                <a:effectLst/>
                <a:latin typeface="Arial" panose="020B0604020202020204" pitchFamily="34" charset="0"/>
                <a:cs typeface="Arial" panose="020B0604020202020204" pitchFamily="34" charset="0"/>
                <a:hlinkClick r:id="rId3"/>
              </a:rPr>
              <a:t>http://michiganradio.org/post/politics-michigans-redistricting-plan#stream/0</a:t>
            </a:r>
            <a:endParaRPr lang="en-US" b="0" i="0"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69EEAEE6-F367-4DB9-BA45-3649ABEF7A6B}" type="slidenum">
              <a:rPr lang="en-US" smtClean="0"/>
              <a:t>20</a:t>
            </a:fld>
            <a:endParaRPr lang="en-US"/>
          </a:p>
        </p:txBody>
      </p:sp>
    </p:spTree>
    <p:extLst>
      <p:ext uri="{BB962C8B-B14F-4D97-AF65-F5344CB8AC3E}">
        <p14:creationId xmlns:p14="http://schemas.microsoft.com/office/powerpoint/2010/main" val="1510794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discussing that they are all excerpts from primary source documents, make sure students discuss that the ideas in the first quote revolve around the central idea.  People have rights and form governments to make sure that these rights aren’t violated and that these governments get their power from the authority of the people.  In the second quote, be sure students are aware that the power of the government under our Constitution springs from the people.  In the third quote, be sure students see that the state legislature is mentioned as having authority over the time, place, and manner of elections for federal representatives and senators.  After discussing all three quotes, hold a brief discussion over whether there seems to be any conflict among the ideas expressed in these three quotes.  If students struggle to see any conflicts, ask students whether the people get to set the rules for their elections.  Some might say no (it’s the state legislatures); some might say that the people do.  Allow any disagreement to linger without attempting to resolve it for now.</a:t>
            </a:r>
          </a:p>
          <a:p>
            <a:endParaRPr lang="en-US" dirty="0"/>
          </a:p>
        </p:txBody>
      </p:sp>
      <p:sp>
        <p:nvSpPr>
          <p:cNvPr id="4" name="Slide Number Placeholder 3"/>
          <p:cNvSpPr>
            <a:spLocks noGrp="1"/>
          </p:cNvSpPr>
          <p:nvPr>
            <p:ph type="sldNum" sz="quarter" idx="10"/>
          </p:nvPr>
        </p:nvSpPr>
        <p:spPr/>
        <p:txBody>
          <a:bodyPr/>
          <a:lstStyle/>
          <a:p>
            <a:fld id="{69EEAEE6-F367-4DB9-BA45-3649ABEF7A6B}" type="slidenum">
              <a:rPr lang="en-US" smtClean="0"/>
              <a:t>2</a:t>
            </a:fld>
            <a:endParaRPr lang="en-US"/>
          </a:p>
        </p:txBody>
      </p:sp>
    </p:spTree>
    <p:extLst>
      <p:ext uri="{BB962C8B-B14F-4D97-AF65-F5344CB8AC3E}">
        <p14:creationId xmlns:p14="http://schemas.microsoft.com/office/powerpoint/2010/main" val="90287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117D532-C999-4EB1-A8B6-88638E0FCE54}" type="slidenum">
              <a:rPr lang="en-US" smtClean="0"/>
              <a:t>3</a:t>
            </a:fld>
            <a:endParaRPr lang="en-US"/>
          </a:p>
        </p:txBody>
      </p:sp>
    </p:spTree>
    <p:extLst>
      <p:ext uri="{BB962C8B-B14F-4D97-AF65-F5344CB8AC3E}">
        <p14:creationId xmlns:p14="http://schemas.microsoft.com/office/powerpoint/2010/main" val="3578054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5401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7D532-C999-4EB1-A8B6-88638E0FCE54}" type="slidenum">
              <a:rPr lang="en-US" smtClean="0"/>
              <a:t>7</a:t>
            </a:fld>
            <a:endParaRPr lang="en-US"/>
          </a:p>
        </p:txBody>
      </p:sp>
    </p:spTree>
    <p:extLst>
      <p:ext uri="{BB962C8B-B14F-4D97-AF65-F5344CB8AC3E}">
        <p14:creationId xmlns:p14="http://schemas.microsoft.com/office/powerpoint/2010/main" val="3578054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1"/>
            <a:ext cx="5486400" cy="4114800"/>
          </a:xfrm>
          <a:prstGeom prst="rect">
            <a:avLst/>
          </a:prstGeom>
        </p:spPr>
        <p:txBody>
          <a:bodyPr wrap="square" lIns="91468" tIns="91468" rIns="91468" bIns="91468" anchor="t" anchorCtr="0">
            <a:noAutofit/>
          </a:bodyPr>
          <a:lstStyle/>
          <a:p>
            <a:pPr>
              <a:buNone/>
            </a:pPr>
            <a:r>
              <a:rPr lang="en-US" dirty="0"/>
              <a:t>The goal of constitutions is to manage conflict within</a:t>
            </a:r>
            <a:r>
              <a:rPr lang="en-US" baseline="0" dirty="0"/>
              <a:t> acceptable bounds.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66217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EAEE6-F367-4DB9-BA45-3649ABEF7A6B}" type="slidenum">
              <a:rPr lang="en-US" smtClean="0"/>
              <a:t>10</a:t>
            </a:fld>
            <a:endParaRPr lang="en-US"/>
          </a:p>
        </p:txBody>
      </p:sp>
    </p:spTree>
    <p:extLst>
      <p:ext uri="{BB962C8B-B14F-4D97-AF65-F5344CB8AC3E}">
        <p14:creationId xmlns:p14="http://schemas.microsoft.com/office/powerpoint/2010/main" val="1398525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Show only choice #1 and choice #2.  Ask how many students favor choice #1 (all of the Orange group </a:t>
            </a:r>
            <a:r>
              <a:rPr lang="en-US" sz="1200" i="1" kern="1200" dirty="0">
                <a:solidFill>
                  <a:schemeClr val="tx1"/>
                </a:solidFill>
                <a:effectLst/>
                <a:latin typeface="+mn-lt"/>
                <a:ea typeface="+mn-ea"/>
                <a:cs typeface="+mn-cs"/>
              </a:rPr>
              <a:t>should</a:t>
            </a:r>
            <a:r>
              <a:rPr lang="en-US" sz="1200" kern="1200" dirty="0">
                <a:solidFill>
                  <a:schemeClr val="tx1"/>
                </a:solidFill>
                <a:effectLst/>
                <a:latin typeface="+mn-lt"/>
                <a:ea typeface="+mn-ea"/>
                <a:cs typeface="+mn-cs"/>
              </a:rPr>
              <a:t> raise their hands).  Then, ask how many students favor choice #2 (all of the Green group </a:t>
            </a:r>
            <a:r>
              <a:rPr lang="en-US" sz="1200" i="1" kern="1200" dirty="0">
                <a:solidFill>
                  <a:schemeClr val="tx1"/>
                </a:solidFill>
                <a:effectLst/>
                <a:latin typeface="+mn-lt"/>
                <a:ea typeface="+mn-ea"/>
                <a:cs typeface="+mn-cs"/>
              </a:rPr>
              <a:t>should</a:t>
            </a:r>
            <a:r>
              <a:rPr lang="en-US" sz="1200" kern="1200" dirty="0">
                <a:solidFill>
                  <a:schemeClr val="tx1"/>
                </a:solidFill>
                <a:effectLst/>
                <a:latin typeface="+mn-lt"/>
                <a:ea typeface="+mn-ea"/>
                <a:cs typeface="+mn-cs"/>
              </a:rPr>
              <a:t> raise their hands).  Have a very brief discussion making sure to point out that the Orange group would get 4 votes and the Green group would get 1 under choice #1 and vice versa under choice #2.  You may have some students who do not go along with their group.  Discuss why they disagree with the expected, advantageous choice for them.  Keep this discussion brief as a longer discussion will be forthcoming.  Tell students that these are very real possibilities that happen in states today. </a:t>
            </a:r>
            <a:endParaRPr lang="en-US" dirty="0"/>
          </a:p>
        </p:txBody>
      </p:sp>
      <p:sp>
        <p:nvSpPr>
          <p:cNvPr id="4" name="Slide Number Placeholder 3"/>
          <p:cNvSpPr>
            <a:spLocks noGrp="1"/>
          </p:cNvSpPr>
          <p:nvPr>
            <p:ph type="sldNum" sz="quarter" idx="10"/>
          </p:nvPr>
        </p:nvSpPr>
        <p:spPr/>
        <p:txBody>
          <a:bodyPr/>
          <a:lstStyle/>
          <a:p>
            <a:fld id="{69EEAEE6-F367-4DB9-BA45-3649ABEF7A6B}" type="slidenum">
              <a:rPr lang="en-US" smtClean="0"/>
              <a:t>14</a:t>
            </a:fld>
            <a:endParaRPr lang="en-US"/>
          </a:p>
        </p:txBody>
      </p:sp>
    </p:spTree>
    <p:extLst>
      <p:ext uri="{BB962C8B-B14F-4D97-AF65-F5344CB8AC3E}">
        <p14:creationId xmlns:p14="http://schemas.microsoft.com/office/powerpoint/2010/main" val="971993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Shape 10"/>
          <p:cNvSpPr/>
          <p:nvPr/>
        </p:nvSpPr>
        <p:spPr>
          <a:xfrm>
            <a:off x="1149566" y="1046933"/>
            <a:ext cx="9891884" cy="4763883"/>
          </a:xfrm>
          <a:custGeom>
            <a:avLst/>
            <a:gdLst/>
            <a:ahLst/>
            <a:cxnLst/>
            <a:rect l="0" t="0" r="0" b="0"/>
            <a:pathLst>
              <a:path w="319196" h="161890" extrusionOk="0">
                <a:moveTo>
                  <a:pt x="137286" y="300"/>
                </a:moveTo>
                <a:lnTo>
                  <a:pt x="0" y="241"/>
                </a:lnTo>
                <a:lnTo>
                  <a:pt x="0" y="161890"/>
                </a:lnTo>
                <a:lnTo>
                  <a:pt x="319196" y="161890"/>
                </a:lnTo>
                <a:lnTo>
                  <a:pt x="319196" y="0"/>
                </a:lnTo>
                <a:lnTo>
                  <a:pt x="182036" y="30"/>
                </a:lnTo>
              </a:path>
            </a:pathLst>
          </a:custGeom>
          <a:noFill/>
          <a:ln w="76200" cap="flat" cmpd="thinThick">
            <a:solidFill>
              <a:srgbClr val="FFFFFF"/>
            </a:solidFill>
            <a:prstDash val="solid"/>
            <a:miter/>
            <a:headEnd type="none" w="lg" len="lg"/>
            <a:tailEnd type="none" w="lg" len="lg"/>
          </a:ln>
        </p:spPr>
      </p:sp>
      <p:sp>
        <p:nvSpPr>
          <p:cNvPr id="11" name="Shape 11"/>
          <p:cNvSpPr txBox="1">
            <a:spLocks noGrp="1"/>
          </p:cNvSpPr>
          <p:nvPr>
            <p:ph type="ctrTitle"/>
          </p:nvPr>
        </p:nvSpPr>
        <p:spPr>
          <a:xfrm>
            <a:off x="1721033" y="2655767"/>
            <a:ext cx="8750000" cy="1546399"/>
          </a:xfrm>
          <a:prstGeom prst="rect">
            <a:avLst/>
          </a:prstGeom>
        </p:spPr>
        <p:txBody>
          <a:bodyPr lIns="121897" tIns="121897" rIns="121897" bIns="121897" anchor="ctr" anchorCtr="0"/>
          <a:lstStyle>
            <a:lvl1pPr lvl="0" algn="ctr">
              <a:spcBef>
                <a:spcPts val="0"/>
              </a:spcBef>
              <a:buSzPct val="100000"/>
              <a:defRPr sz="6400"/>
            </a:lvl1pPr>
            <a:lvl2pPr lvl="1" algn="ctr">
              <a:spcBef>
                <a:spcPts val="0"/>
              </a:spcBef>
              <a:buSzPct val="100000"/>
              <a:defRPr sz="6400"/>
            </a:lvl2pPr>
            <a:lvl3pPr lvl="2" algn="ctr">
              <a:spcBef>
                <a:spcPts val="0"/>
              </a:spcBef>
              <a:buSzPct val="100000"/>
              <a:defRPr sz="6400"/>
            </a:lvl3pPr>
            <a:lvl4pPr lvl="3" algn="ctr">
              <a:spcBef>
                <a:spcPts val="0"/>
              </a:spcBef>
              <a:buSzPct val="100000"/>
              <a:defRPr sz="6400"/>
            </a:lvl4pPr>
            <a:lvl5pPr lvl="4" algn="ctr">
              <a:spcBef>
                <a:spcPts val="0"/>
              </a:spcBef>
              <a:buSzPct val="100000"/>
              <a:defRPr sz="6400"/>
            </a:lvl5pPr>
            <a:lvl6pPr lvl="5" algn="ctr">
              <a:spcBef>
                <a:spcPts val="0"/>
              </a:spcBef>
              <a:buSzPct val="100000"/>
              <a:defRPr sz="6400"/>
            </a:lvl6pPr>
            <a:lvl7pPr lvl="6" algn="ctr">
              <a:spcBef>
                <a:spcPts val="0"/>
              </a:spcBef>
              <a:buSzPct val="100000"/>
              <a:defRPr sz="6400"/>
            </a:lvl7pPr>
            <a:lvl8pPr lvl="7" algn="ctr">
              <a:spcBef>
                <a:spcPts val="0"/>
              </a:spcBef>
              <a:buSzPct val="100000"/>
              <a:defRPr sz="6400"/>
            </a:lvl8pPr>
            <a:lvl9pPr lvl="8" algn="ctr">
              <a:spcBef>
                <a:spcPts val="0"/>
              </a:spcBef>
              <a:buSzPct val="100000"/>
              <a:defRPr sz="6400"/>
            </a:lvl9pPr>
          </a:lstStyle>
          <a:p>
            <a:r>
              <a:rPr lang="en-US"/>
              <a:t>Click to edit Master title style</a:t>
            </a:r>
            <a:endParaRPr/>
          </a:p>
        </p:txBody>
      </p:sp>
      <p:sp>
        <p:nvSpPr>
          <p:cNvPr id="12" name="Shape 12"/>
          <p:cNvSpPr/>
          <p:nvPr/>
        </p:nvSpPr>
        <p:spPr>
          <a:xfrm>
            <a:off x="5801246" y="565834"/>
            <a:ext cx="589523" cy="816260"/>
          </a:xfrm>
          <a:custGeom>
            <a:avLst/>
            <a:gdLst/>
            <a:ahLst/>
            <a:cxnLst/>
            <a:rect l="0" t="0" r="0" b="0"/>
            <a:pathLst>
              <a:path w="24448" h="33851" extrusionOk="0">
                <a:moveTo>
                  <a:pt x="7899" y="1881"/>
                </a:moveTo>
                <a:lnTo>
                  <a:pt x="8369" y="2821"/>
                </a:lnTo>
                <a:lnTo>
                  <a:pt x="7711" y="4138"/>
                </a:lnTo>
                <a:lnTo>
                  <a:pt x="6864" y="4984"/>
                </a:lnTo>
                <a:lnTo>
                  <a:pt x="6676" y="5266"/>
                </a:lnTo>
                <a:lnTo>
                  <a:pt x="6582" y="5642"/>
                </a:lnTo>
                <a:lnTo>
                  <a:pt x="6676" y="6018"/>
                </a:lnTo>
                <a:lnTo>
                  <a:pt x="6864" y="6300"/>
                </a:lnTo>
                <a:lnTo>
                  <a:pt x="7523" y="6958"/>
                </a:lnTo>
                <a:lnTo>
                  <a:pt x="7523" y="9027"/>
                </a:lnTo>
                <a:lnTo>
                  <a:pt x="6206" y="10343"/>
                </a:lnTo>
                <a:lnTo>
                  <a:pt x="4702" y="10343"/>
                </a:lnTo>
                <a:lnTo>
                  <a:pt x="4702" y="6864"/>
                </a:lnTo>
                <a:lnTo>
                  <a:pt x="5548" y="5172"/>
                </a:lnTo>
                <a:lnTo>
                  <a:pt x="5642" y="4984"/>
                </a:lnTo>
                <a:lnTo>
                  <a:pt x="5642" y="4702"/>
                </a:lnTo>
                <a:lnTo>
                  <a:pt x="5642" y="3103"/>
                </a:lnTo>
                <a:lnTo>
                  <a:pt x="6206" y="1881"/>
                </a:lnTo>
                <a:close/>
                <a:moveTo>
                  <a:pt x="9403" y="8087"/>
                </a:moveTo>
                <a:lnTo>
                  <a:pt x="11848" y="9309"/>
                </a:lnTo>
                <a:lnTo>
                  <a:pt x="12130" y="9403"/>
                </a:lnTo>
                <a:lnTo>
                  <a:pt x="12412" y="9403"/>
                </a:lnTo>
                <a:lnTo>
                  <a:pt x="16925" y="8651"/>
                </a:lnTo>
                <a:lnTo>
                  <a:pt x="16925" y="9591"/>
                </a:lnTo>
                <a:lnTo>
                  <a:pt x="13164" y="10343"/>
                </a:lnTo>
                <a:lnTo>
                  <a:pt x="10344" y="10343"/>
                </a:lnTo>
                <a:lnTo>
                  <a:pt x="10061" y="10437"/>
                </a:lnTo>
                <a:lnTo>
                  <a:pt x="9873" y="10531"/>
                </a:lnTo>
                <a:lnTo>
                  <a:pt x="9591" y="10720"/>
                </a:lnTo>
                <a:lnTo>
                  <a:pt x="9497" y="11002"/>
                </a:lnTo>
                <a:lnTo>
                  <a:pt x="8745" y="13164"/>
                </a:lnTo>
                <a:lnTo>
                  <a:pt x="4702" y="13164"/>
                </a:lnTo>
                <a:lnTo>
                  <a:pt x="4702" y="12224"/>
                </a:lnTo>
                <a:lnTo>
                  <a:pt x="6582" y="12224"/>
                </a:lnTo>
                <a:lnTo>
                  <a:pt x="6959" y="12130"/>
                </a:lnTo>
                <a:lnTo>
                  <a:pt x="7335" y="11942"/>
                </a:lnTo>
                <a:lnTo>
                  <a:pt x="9215" y="10061"/>
                </a:lnTo>
                <a:lnTo>
                  <a:pt x="9403" y="9779"/>
                </a:lnTo>
                <a:lnTo>
                  <a:pt x="9403" y="9403"/>
                </a:lnTo>
                <a:lnTo>
                  <a:pt x="9403" y="8087"/>
                </a:lnTo>
                <a:close/>
                <a:moveTo>
                  <a:pt x="21627" y="13540"/>
                </a:moveTo>
                <a:lnTo>
                  <a:pt x="22379" y="14951"/>
                </a:lnTo>
                <a:lnTo>
                  <a:pt x="22003" y="15045"/>
                </a:lnTo>
                <a:lnTo>
                  <a:pt x="21345" y="15045"/>
                </a:lnTo>
                <a:lnTo>
                  <a:pt x="20969" y="14951"/>
                </a:lnTo>
                <a:lnTo>
                  <a:pt x="21627" y="13540"/>
                </a:lnTo>
                <a:close/>
                <a:moveTo>
                  <a:pt x="2821" y="8275"/>
                </a:moveTo>
                <a:lnTo>
                  <a:pt x="2821" y="11284"/>
                </a:lnTo>
                <a:lnTo>
                  <a:pt x="2821" y="14105"/>
                </a:lnTo>
                <a:lnTo>
                  <a:pt x="2821" y="16549"/>
                </a:lnTo>
                <a:lnTo>
                  <a:pt x="1881" y="15609"/>
                </a:lnTo>
                <a:lnTo>
                  <a:pt x="1881" y="9685"/>
                </a:lnTo>
                <a:lnTo>
                  <a:pt x="2821" y="8275"/>
                </a:lnTo>
                <a:close/>
                <a:moveTo>
                  <a:pt x="14105" y="15327"/>
                </a:moveTo>
                <a:lnTo>
                  <a:pt x="14857" y="16643"/>
                </a:lnTo>
                <a:lnTo>
                  <a:pt x="14481" y="16737"/>
                </a:lnTo>
                <a:lnTo>
                  <a:pt x="14105" y="16831"/>
                </a:lnTo>
                <a:lnTo>
                  <a:pt x="13823" y="16737"/>
                </a:lnTo>
                <a:lnTo>
                  <a:pt x="13446" y="16643"/>
                </a:lnTo>
                <a:lnTo>
                  <a:pt x="14105" y="15327"/>
                </a:lnTo>
                <a:close/>
                <a:moveTo>
                  <a:pt x="8181" y="15045"/>
                </a:moveTo>
                <a:lnTo>
                  <a:pt x="7147" y="18900"/>
                </a:lnTo>
                <a:lnTo>
                  <a:pt x="4702" y="16549"/>
                </a:lnTo>
                <a:lnTo>
                  <a:pt x="4702" y="15045"/>
                </a:lnTo>
                <a:close/>
                <a:moveTo>
                  <a:pt x="9403" y="17772"/>
                </a:moveTo>
                <a:lnTo>
                  <a:pt x="10532" y="22379"/>
                </a:lnTo>
                <a:lnTo>
                  <a:pt x="8651" y="20404"/>
                </a:lnTo>
                <a:lnTo>
                  <a:pt x="8933" y="19370"/>
                </a:lnTo>
                <a:lnTo>
                  <a:pt x="9403" y="17772"/>
                </a:lnTo>
                <a:close/>
                <a:moveTo>
                  <a:pt x="3574" y="21721"/>
                </a:moveTo>
                <a:lnTo>
                  <a:pt x="4514" y="22755"/>
                </a:lnTo>
                <a:lnTo>
                  <a:pt x="2821" y="26516"/>
                </a:lnTo>
                <a:lnTo>
                  <a:pt x="3574" y="21721"/>
                </a:lnTo>
                <a:close/>
                <a:moveTo>
                  <a:pt x="3762" y="18242"/>
                </a:moveTo>
                <a:lnTo>
                  <a:pt x="12412" y="26798"/>
                </a:lnTo>
                <a:lnTo>
                  <a:pt x="12600" y="27645"/>
                </a:lnTo>
                <a:lnTo>
                  <a:pt x="12600" y="27645"/>
                </a:lnTo>
                <a:lnTo>
                  <a:pt x="11848" y="27362"/>
                </a:lnTo>
                <a:lnTo>
                  <a:pt x="3197" y="18806"/>
                </a:lnTo>
                <a:lnTo>
                  <a:pt x="3762" y="18242"/>
                </a:lnTo>
                <a:close/>
                <a:moveTo>
                  <a:pt x="6018" y="24165"/>
                </a:moveTo>
                <a:lnTo>
                  <a:pt x="10532" y="28773"/>
                </a:lnTo>
                <a:lnTo>
                  <a:pt x="11848" y="31970"/>
                </a:lnTo>
                <a:lnTo>
                  <a:pt x="2445" y="31970"/>
                </a:lnTo>
                <a:lnTo>
                  <a:pt x="6018" y="24165"/>
                </a:lnTo>
                <a:close/>
                <a:moveTo>
                  <a:pt x="5642" y="0"/>
                </a:moveTo>
                <a:lnTo>
                  <a:pt x="5454" y="94"/>
                </a:lnTo>
                <a:lnTo>
                  <a:pt x="5172" y="188"/>
                </a:lnTo>
                <a:lnTo>
                  <a:pt x="4984" y="282"/>
                </a:lnTo>
                <a:lnTo>
                  <a:pt x="4890" y="565"/>
                </a:lnTo>
                <a:lnTo>
                  <a:pt x="3950" y="2445"/>
                </a:lnTo>
                <a:lnTo>
                  <a:pt x="3856" y="2633"/>
                </a:lnTo>
                <a:lnTo>
                  <a:pt x="3762" y="2821"/>
                </a:lnTo>
                <a:lnTo>
                  <a:pt x="3762" y="4514"/>
                </a:lnTo>
                <a:lnTo>
                  <a:pt x="3197" y="5642"/>
                </a:lnTo>
                <a:lnTo>
                  <a:pt x="2821" y="5642"/>
                </a:lnTo>
                <a:lnTo>
                  <a:pt x="2445" y="5736"/>
                </a:lnTo>
                <a:lnTo>
                  <a:pt x="2257" y="5924"/>
                </a:lnTo>
                <a:lnTo>
                  <a:pt x="2069" y="6112"/>
                </a:lnTo>
                <a:lnTo>
                  <a:pt x="189" y="8933"/>
                </a:lnTo>
                <a:lnTo>
                  <a:pt x="94" y="9121"/>
                </a:lnTo>
                <a:lnTo>
                  <a:pt x="0" y="9403"/>
                </a:lnTo>
                <a:lnTo>
                  <a:pt x="0" y="15985"/>
                </a:lnTo>
                <a:lnTo>
                  <a:pt x="94" y="16361"/>
                </a:lnTo>
                <a:lnTo>
                  <a:pt x="283" y="16643"/>
                </a:lnTo>
                <a:lnTo>
                  <a:pt x="1505" y="17866"/>
                </a:lnTo>
                <a:lnTo>
                  <a:pt x="1223" y="18148"/>
                </a:lnTo>
                <a:lnTo>
                  <a:pt x="1035" y="18430"/>
                </a:lnTo>
                <a:lnTo>
                  <a:pt x="941" y="18806"/>
                </a:lnTo>
                <a:lnTo>
                  <a:pt x="1035" y="19182"/>
                </a:lnTo>
                <a:lnTo>
                  <a:pt x="1223" y="19464"/>
                </a:lnTo>
                <a:lnTo>
                  <a:pt x="1881" y="20028"/>
                </a:lnTo>
                <a:lnTo>
                  <a:pt x="0" y="32816"/>
                </a:lnTo>
                <a:lnTo>
                  <a:pt x="94" y="33192"/>
                </a:lnTo>
                <a:lnTo>
                  <a:pt x="283" y="33568"/>
                </a:lnTo>
                <a:lnTo>
                  <a:pt x="565" y="33756"/>
                </a:lnTo>
                <a:lnTo>
                  <a:pt x="941" y="33850"/>
                </a:lnTo>
                <a:lnTo>
                  <a:pt x="13446" y="33850"/>
                </a:lnTo>
                <a:lnTo>
                  <a:pt x="13634" y="33756"/>
                </a:lnTo>
                <a:lnTo>
                  <a:pt x="14011" y="33474"/>
                </a:lnTo>
                <a:lnTo>
                  <a:pt x="14105" y="33004"/>
                </a:lnTo>
                <a:lnTo>
                  <a:pt x="14105" y="32816"/>
                </a:lnTo>
                <a:lnTo>
                  <a:pt x="14105" y="32628"/>
                </a:lnTo>
                <a:lnTo>
                  <a:pt x="12976" y="29807"/>
                </a:lnTo>
                <a:lnTo>
                  <a:pt x="12976" y="29807"/>
                </a:lnTo>
                <a:lnTo>
                  <a:pt x="13823" y="30089"/>
                </a:lnTo>
                <a:lnTo>
                  <a:pt x="14387" y="30089"/>
                </a:lnTo>
                <a:lnTo>
                  <a:pt x="14575" y="29995"/>
                </a:lnTo>
                <a:lnTo>
                  <a:pt x="14951" y="29713"/>
                </a:lnTo>
                <a:lnTo>
                  <a:pt x="15045" y="29337"/>
                </a:lnTo>
                <a:lnTo>
                  <a:pt x="15045" y="28867"/>
                </a:lnTo>
                <a:lnTo>
                  <a:pt x="14105" y="26046"/>
                </a:lnTo>
                <a:lnTo>
                  <a:pt x="14011" y="25858"/>
                </a:lnTo>
                <a:lnTo>
                  <a:pt x="13917" y="25670"/>
                </a:lnTo>
                <a:lnTo>
                  <a:pt x="13164" y="24918"/>
                </a:lnTo>
                <a:lnTo>
                  <a:pt x="10438" y="14199"/>
                </a:lnTo>
                <a:lnTo>
                  <a:pt x="11096" y="12224"/>
                </a:lnTo>
                <a:lnTo>
                  <a:pt x="13164" y="12224"/>
                </a:lnTo>
                <a:lnTo>
                  <a:pt x="13164" y="12976"/>
                </a:lnTo>
                <a:lnTo>
                  <a:pt x="11472" y="16549"/>
                </a:lnTo>
                <a:lnTo>
                  <a:pt x="11378" y="16831"/>
                </a:lnTo>
                <a:lnTo>
                  <a:pt x="11378" y="17113"/>
                </a:lnTo>
                <a:lnTo>
                  <a:pt x="11472" y="17396"/>
                </a:lnTo>
                <a:lnTo>
                  <a:pt x="11660" y="17584"/>
                </a:lnTo>
                <a:lnTo>
                  <a:pt x="12224" y="18054"/>
                </a:lnTo>
                <a:lnTo>
                  <a:pt x="12788" y="18430"/>
                </a:lnTo>
                <a:lnTo>
                  <a:pt x="13446" y="18618"/>
                </a:lnTo>
                <a:lnTo>
                  <a:pt x="14199" y="18712"/>
                </a:lnTo>
                <a:lnTo>
                  <a:pt x="14857" y="18618"/>
                </a:lnTo>
                <a:lnTo>
                  <a:pt x="15515" y="18430"/>
                </a:lnTo>
                <a:lnTo>
                  <a:pt x="16173" y="18054"/>
                </a:lnTo>
                <a:lnTo>
                  <a:pt x="16737" y="17584"/>
                </a:lnTo>
                <a:lnTo>
                  <a:pt x="16925" y="17396"/>
                </a:lnTo>
                <a:lnTo>
                  <a:pt x="17019" y="17113"/>
                </a:lnTo>
                <a:lnTo>
                  <a:pt x="17019" y="16831"/>
                </a:lnTo>
                <a:lnTo>
                  <a:pt x="16925" y="16549"/>
                </a:lnTo>
                <a:lnTo>
                  <a:pt x="15139" y="12976"/>
                </a:lnTo>
                <a:lnTo>
                  <a:pt x="15139" y="12036"/>
                </a:lnTo>
                <a:lnTo>
                  <a:pt x="17113" y="11566"/>
                </a:lnTo>
                <a:lnTo>
                  <a:pt x="17208" y="11848"/>
                </a:lnTo>
                <a:lnTo>
                  <a:pt x="17396" y="12036"/>
                </a:lnTo>
                <a:lnTo>
                  <a:pt x="17678" y="12224"/>
                </a:lnTo>
                <a:lnTo>
                  <a:pt x="17960" y="12224"/>
                </a:lnTo>
                <a:lnTo>
                  <a:pt x="18336" y="12130"/>
                </a:lnTo>
                <a:lnTo>
                  <a:pt x="18618" y="11942"/>
                </a:lnTo>
                <a:lnTo>
                  <a:pt x="18806" y="11660"/>
                </a:lnTo>
                <a:lnTo>
                  <a:pt x="18900" y="11284"/>
                </a:lnTo>
                <a:lnTo>
                  <a:pt x="18900" y="11096"/>
                </a:lnTo>
                <a:lnTo>
                  <a:pt x="20781" y="10626"/>
                </a:lnTo>
                <a:lnTo>
                  <a:pt x="20781" y="11190"/>
                </a:lnTo>
                <a:lnTo>
                  <a:pt x="18994" y="14763"/>
                </a:lnTo>
                <a:lnTo>
                  <a:pt x="18900" y="15045"/>
                </a:lnTo>
                <a:lnTo>
                  <a:pt x="18900" y="15327"/>
                </a:lnTo>
                <a:lnTo>
                  <a:pt x="18994" y="15609"/>
                </a:lnTo>
                <a:lnTo>
                  <a:pt x="19182" y="15891"/>
                </a:lnTo>
                <a:lnTo>
                  <a:pt x="19746" y="16361"/>
                </a:lnTo>
                <a:lnTo>
                  <a:pt x="20310" y="16643"/>
                </a:lnTo>
                <a:lnTo>
                  <a:pt x="20969" y="16925"/>
                </a:lnTo>
                <a:lnTo>
                  <a:pt x="22379" y="16925"/>
                </a:lnTo>
                <a:lnTo>
                  <a:pt x="23037" y="16643"/>
                </a:lnTo>
                <a:lnTo>
                  <a:pt x="23695" y="16361"/>
                </a:lnTo>
                <a:lnTo>
                  <a:pt x="24260" y="15891"/>
                </a:lnTo>
                <a:lnTo>
                  <a:pt x="24354" y="15703"/>
                </a:lnTo>
                <a:lnTo>
                  <a:pt x="24448" y="15515"/>
                </a:lnTo>
                <a:lnTo>
                  <a:pt x="24448" y="15045"/>
                </a:lnTo>
                <a:lnTo>
                  <a:pt x="24354" y="14763"/>
                </a:lnTo>
                <a:lnTo>
                  <a:pt x="22567" y="11190"/>
                </a:lnTo>
                <a:lnTo>
                  <a:pt x="22567" y="9403"/>
                </a:lnTo>
                <a:lnTo>
                  <a:pt x="22473" y="9027"/>
                </a:lnTo>
                <a:lnTo>
                  <a:pt x="22191" y="8651"/>
                </a:lnTo>
                <a:lnTo>
                  <a:pt x="21815" y="8463"/>
                </a:lnTo>
                <a:lnTo>
                  <a:pt x="21439" y="8463"/>
                </a:lnTo>
                <a:lnTo>
                  <a:pt x="18806" y="9121"/>
                </a:lnTo>
                <a:lnTo>
                  <a:pt x="18806" y="7523"/>
                </a:lnTo>
                <a:lnTo>
                  <a:pt x="18806" y="6582"/>
                </a:lnTo>
                <a:lnTo>
                  <a:pt x="18806" y="6206"/>
                </a:lnTo>
                <a:lnTo>
                  <a:pt x="18618" y="5924"/>
                </a:lnTo>
                <a:lnTo>
                  <a:pt x="18242" y="5736"/>
                </a:lnTo>
                <a:lnTo>
                  <a:pt x="17866" y="5642"/>
                </a:lnTo>
                <a:lnTo>
                  <a:pt x="17490" y="5736"/>
                </a:lnTo>
                <a:lnTo>
                  <a:pt x="17208" y="5924"/>
                </a:lnTo>
                <a:lnTo>
                  <a:pt x="17019" y="6206"/>
                </a:lnTo>
                <a:lnTo>
                  <a:pt x="16925" y="6582"/>
                </a:lnTo>
                <a:lnTo>
                  <a:pt x="16925" y="6770"/>
                </a:lnTo>
                <a:lnTo>
                  <a:pt x="12412" y="7523"/>
                </a:lnTo>
                <a:lnTo>
                  <a:pt x="9027" y="5830"/>
                </a:lnTo>
                <a:lnTo>
                  <a:pt x="8839" y="5642"/>
                </a:lnTo>
                <a:lnTo>
                  <a:pt x="9121" y="5360"/>
                </a:lnTo>
                <a:lnTo>
                  <a:pt x="9309" y="5172"/>
                </a:lnTo>
                <a:lnTo>
                  <a:pt x="10249" y="3291"/>
                </a:lnTo>
                <a:lnTo>
                  <a:pt x="10344" y="3103"/>
                </a:lnTo>
                <a:lnTo>
                  <a:pt x="10344" y="2915"/>
                </a:lnTo>
                <a:lnTo>
                  <a:pt x="10344" y="2633"/>
                </a:lnTo>
                <a:lnTo>
                  <a:pt x="10249" y="2445"/>
                </a:lnTo>
                <a:lnTo>
                  <a:pt x="9309" y="565"/>
                </a:lnTo>
                <a:lnTo>
                  <a:pt x="9215" y="377"/>
                </a:lnTo>
                <a:lnTo>
                  <a:pt x="9027" y="188"/>
                </a:lnTo>
                <a:lnTo>
                  <a:pt x="8745" y="94"/>
                </a:lnTo>
                <a:lnTo>
                  <a:pt x="8463" y="0"/>
                </a:lnTo>
                <a:close/>
              </a:path>
            </a:pathLst>
          </a:custGeom>
          <a:solidFill>
            <a:srgbClr val="FFFFFF"/>
          </a:solidFill>
          <a:ln>
            <a:noFill/>
          </a:ln>
        </p:spPr>
        <p:txBody>
          <a:bodyPr lIns="121897" tIns="121897" rIns="121897" bIns="121897"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1783033" y="742132"/>
            <a:ext cx="8626000" cy="1058400"/>
          </a:xfrm>
          <a:prstGeom prst="rect">
            <a:avLst/>
          </a:prstGeom>
        </p:spPr>
        <p:txBody>
          <a:bodyPr lIns="121897" tIns="121897" rIns="121897" bIns="121897"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23" name="Shape 23"/>
          <p:cNvSpPr txBox="1">
            <a:spLocks noGrp="1"/>
          </p:cNvSpPr>
          <p:nvPr>
            <p:ph type="body" idx="1"/>
          </p:nvPr>
        </p:nvSpPr>
        <p:spPr>
          <a:xfrm>
            <a:off x="1783033" y="1969224"/>
            <a:ext cx="8626000" cy="4598400"/>
          </a:xfrm>
          <a:prstGeom prst="rect">
            <a:avLst/>
          </a:prstGeom>
        </p:spPr>
        <p:txBody>
          <a:bodyPr lIns="121897" tIns="121897" rIns="121897" bIns="121897"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Click to edit Master text styles</a:t>
            </a:r>
          </a:p>
        </p:txBody>
      </p:sp>
      <p:cxnSp>
        <p:nvCxnSpPr>
          <p:cNvPr id="24" name="Shape 24"/>
          <p:cNvCxnSpPr/>
          <p:nvPr/>
        </p:nvCxnSpPr>
        <p:spPr>
          <a:xfrm>
            <a:off x="5700800" y="1233747"/>
            <a:ext cx="790400" cy="0"/>
          </a:xfrm>
          <a:prstGeom prst="straightConnector1">
            <a:avLst/>
          </a:prstGeom>
          <a:noFill/>
          <a:ln w="38100" cap="flat" cmpd="thickThin">
            <a:solidFill>
              <a:srgbClr val="FFFFFF"/>
            </a:solidFill>
            <a:prstDash val="solid"/>
            <a:round/>
            <a:headEnd type="none" w="lg" len="lg"/>
            <a:tailEnd type="none" w="lg" len="lg"/>
          </a:ln>
        </p:spPr>
      </p:cxnSp>
      <p:sp>
        <p:nvSpPr>
          <p:cNvPr id="25" name="Shape 25"/>
          <p:cNvSpPr/>
          <p:nvPr/>
        </p:nvSpPr>
        <p:spPr>
          <a:xfrm>
            <a:off x="5835950" y="572433"/>
            <a:ext cx="520161" cy="520176"/>
          </a:xfrm>
          <a:custGeom>
            <a:avLst/>
            <a:gdLst/>
            <a:ahLst/>
            <a:cxnLst/>
            <a:rect l="0" t="0" r="0" b="0"/>
            <a:pathLst>
              <a:path w="33850" h="33851" extrusionOk="0">
                <a:moveTo>
                  <a:pt x="16925" y="3104"/>
                </a:moveTo>
                <a:lnTo>
                  <a:pt x="17677" y="4514"/>
                </a:lnTo>
                <a:lnTo>
                  <a:pt x="16925" y="5266"/>
                </a:lnTo>
                <a:lnTo>
                  <a:pt x="16173" y="4514"/>
                </a:lnTo>
                <a:lnTo>
                  <a:pt x="16925" y="3104"/>
                </a:lnTo>
                <a:close/>
                <a:moveTo>
                  <a:pt x="16925" y="10344"/>
                </a:moveTo>
                <a:lnTo>
                  <a:pt x="17301" y="10438"/>
                </a:lnTo>
                <a:lnTo>
                  <a:pt x="17583" y="10626"/>
                </a:lnTo>
                <a:lnTo>
                  <a:pt x="17771" y="10908"/>
                </a:lnTo>
                <a:lnTo>
                  <a:pt x="17865" y="11284"/>
                </a:lnTo>
                <a:lnTo>
                  <a:pt x="17771" y="11660"/>
                </a:lnTo>
                <a:lnTo>
                  <a:pt x="17583" y="11942"/>
                </a:lnTo>
                <a:lnTo>
                  <a:pt x="17301" y="12224"/>
                </a:lnTo>
                <a:lnTo>
                  <a:pt x="16549" y="12224"/>
                </a:lnTo>
                <a:lnTo>
                  <a:pt x="16267" y="11942"/>
                </a:lnTo>
                <a:lnTo>
                  <a:pt x="16079" y="11660"/>
                </a:lnTo>
                <a:lnTo>
                  <a:pt x="15985" y="11284"/>
                </a:lnTo>
                <a:lnTo>
                  <a:pt x="16079" y="10908"/>
                </a:lnTo>
                <a:lnTo>
                  <a:pt x="16267" y="10626"/>
                </a:lnTo>
                <a:lnTo>
                  <a:pt x="16549" y="10438"/>
                </a:lnTo>
                <a:lnTo>
                  <a:pt x="16925" y="10344"/>
                </a:lnTo>
                <a:close/>
                <a:moveTo>
                  <a:pt x="6582" y="15327"/>
                </a:moveTo>
                <a:lnTo>
                  <a:pt x="10719" y="23508"/>
                </a:lnTo>
                <a:lnTo>
                  <a:pt x="2445" y="23508"/>
                </a:lnTo>
                <a:lnTo>
                  <a:pt x="6582" y="15327"/>
                </a:lnTo>
                <a:close/>
                <a:moveTo>
                  <a:pt x="27268" y="15327"/>
                </a:moveTo>
                <a:lnTo>
                  <a:pt x="31405" y="23508"/>
                </a:lnTo>
                <a:lnTo>
                  <a:pt x="23131" y="23508"/>
                </a:lnTo>
                <a:lnTo>
                  <a:pt x="27268" y="15327"/>
                </a:lnTo>
                <a:close/>
                <a:moveTo>
                  <a:pt x="9779" y="25388"/>
                </a:moveTo>
                <a:lnTo>
                  <a:pt x="9027" y="25858"/>
                </a:lnTo>
                <a:lnTo>
                  <a:pt x="8274" y="26140"/>
                </a:lnTo>
                <a:lnTo>
                  <a:pt x="7428" y="26328"/>
                </a:lnTo>
                <a:lnTo>
                  <a:pt x="5736" y="26328"/>
                </a:lnTo>
                <a:lnTo>
                  <a:pt x="4890" y="26140"/>
                </a:lnTo>
                <a:lnTo>
                  <a:pt x="4043" y="25858"/>
                </a:lnTo>
                <a:lnTo>
                  <a:pt x="3291" y="25388"/>
                </a:lnTo>
                <a:close/>
                <a:moveTo>
                  <a:pt x="30465" y="25388"/>
                </a:moveTo>
                <a:lnTo>
                  <a:pt x="29713" y="25858"/>
                </a:lnTo>
                <a:lnTo>
                  <a:pt x="28961" y="26140"/>
                </a:lnTo>
                <a:lnTo>
                  <a:pt x="28114" y="26328"/>
                </a:lnTo>
                <a:lnTo>
                  <a:pt x="26422" y="26328"/>
                </a:lnTo>
                <a:lnTo>
                  <a:pt x="25576" y="26140"/>
                </a:lnTo>
                <a:lnTo>
                  <a:pt x="24729" y="25858"/>
                </a:lnTo>
                <a:lnTo>
                  <a:pt x="23977" y="25388"/>
                </a:lnTo>
                <a:close/>
                <a:moveTo>
                  <a:pt x="19370" y="31030"/>
                </a:moveTo>
                <a:lnTo>
                  <a:pt x="20310" y="31970"/>
                </a:lnTo>
                <a:lnTo>
                  <a:pt x="13540" y="31970"/>
                </a:lnTo>
                <a:lnTo>
                  <a:pt x="14480" y="31030"/>
                </a:lnTo>
                <a:close/>
                <a:moveTo>
                  <a:pt x="16643" y="1"/>
                </a:moveTo>
                <a:lnTo>
                  <a:pt x="16455" y="95"/>
                </a:lnTo>
                <a:lnTo>
                  <a:pt x="16267" y="283"/>
                </a:lnTo>
                <a:lnTo>
                  <a:pt x="16079" y="565"/>
                </a:lnTo>
                <a:lnTo>
                  <a:pt x="14198" y="4326"/>
                </a:lnTo>
                <a:lnTo>
                  <a:pt x="14104" y="4608"/>
                </a:lnTo>
                <a:lnTo>
                  <a:pt x="14104" y="4890"/>
                </a:lnTo>
                <a:lnTo>
                  <a:pt x="14198" y="5172"/>
                </a:lnTo>
                <a:lnTo>
                  <a:pt x="14386" y="5360"/>
                </a:lnTo>
                <a:lnTo>
                  <a:pt x="15985" y="6959"/>
                </a:lnTo>
                <a:lnTo>
                  <a:pt x="15985" y="8651"/>
                </a:lnTo>
                <a:lnTo>
                  <a:pt x="15421" y="8933"/>
                </a:lnTo>
                <a:lnTo>
                  <a:pt x="14950" y="9309"/>
                </a:lnTo>
                <a:lnTo>
                  <a:pt x="14574" y="9780"/>
                </a:lnTo>
                <a:lnTo>
                  <a:pt x="14292" y="10344"/>
                </a:lnTo>
                <a:lnTo>
                  <a:pt x="8463" y="10344"/>
                </a:lnTo>
                <a:lnTo>
                  <a:pt x="8086" y="10438"/>
                </a:lnTo>
                <a:lnTo>
                  <a:pt x="7804" y="10626"/>
                </a:lnTo>
                <a:lnTo>
                  <a:pt x="7616" y="10908"/>
                </a:lnTo>
                <a:lnTo>
                  <a:pt x="7522" y="11284"/>
                </a:lnTo>
                <a:lnTo>
                  <a:pt x="7428" y="11660"/>
                </a:lnTo>
                <a:lnTo>
                  <a:pt x="7240" y="11942"/>
                </a:lnTo>
                <a:lnTo>
                  <a:pt x="6958" y="12224"/>
                </a:lnTo>
                <a:lnTo>
                  <a:pt x="6206" y="12224"/>
                </a:lnTo>
                <a:lnTo>
                  <a:pt x="5924" y="11942"/>
                </a:lnTo>
                <a:lnTo>
                  <a:pt x="5736" y="11660"/>
                </a:lnTo>
                <a:lnTo>
                  <a:pt x="5642" y="11284"/>
                </a:lnTo>
                <a:lnTo>
                  <a:pt x="5548" y="10908"/>
                </a:lnTo>
                <a:lnTo>
                  <a:pt x="5360" y="10626"/>
                </a:lnTo>
                <a:lnTo>
                  <a:pt x="5078" y="10438"/>
                </a:lnTo>
                <a:lnTo>
                  <a:pt x="4701" y="10344"/>
                </a:lnTo>
                <a:lnTo>
                  <a:pt x="4325" y="10438"/>
                </a:lnTo>
                <a:lnTo>
                  <a:pt x="4043" y="10626"/>
                </a:lnTo>
                <a:lnTo>
                  <a:pt x="3855" y="10908"/>
                </a:lnTo>
                <a:lnTo>
                  <a:pt x="3761" y="11284"/>
                </a:lnTo>
                <a:lnTo>
                  <a:pt x="3855" y="12036"/>
                </a:lnTo>
                <a:lnTo>
                  <a:pt x="4137" y="12789"/>
                </a:lnTo>
                <a:lnTo>
                  <a:pt x="4607" y="13353"/>
                </a:lnTo>
                <a:lnTo>
                  <a:pt x="5172" y="13823"/>
                </a:lnTo>
                <a:lnTo>
                  <a:pt x="94" y="24072"/>
                </a:lnTo>
                <a:lnTo>
                  <a:pt x="0" y="24260"/>
                </a:lnTo>
                <a:lnTo>
                  <a:pt x="0" y="24542"/>
                </a:lnTo>
                <a:lnTo>
                  <a:pt x="94" y="24824"/>
                </a:lnTo>
                <a:lnTo>
                  <a:pt x="188" y="25012"/>
                </a:lnTo>
                <a:lnTo>
                  <a:pt x="752" y="25764"/>
                </a:lnTo>
                <a:lnTo>
                  <a:pt x="1505" y="26423"/>
                </a:lnTo>
                <a:lnTo>
                  <a:pt x="2163" y="26987"/>
                </a:lnTo>
                <a:lnTo>
                  <a:pt x="3009" y="27363"/>
                </a:lnTo>
                <a:lnTo>
                  <a:pt x="3855" y="27739"/>
                </a:lnTo>
                <a:lnTo>
                  <a:pt x="4701" y="28021"/>
                </a:lnTo>
                <a:lnTo>
                  <a:pt x="5642" y="28209"/>
                </a:lnTo>
                <a:lnTo>
                  <a:pt x="7522" y="28209"/>
                </a:lnTo>
                <a:lnTo>
                  <a:pt x="8463" y="28021"/>
                </a:lnTo>
                <a:lnTo>
                  <a:pt x="9309" y="27739"/>
                </a:lnTo>
                <a:lnTo>
                  <a:pt x="10155" y="27363"/>
                </a:lnTo>
                <a:lnTo>
                  <a:pt x="10907" y="26987"/>
                </a:lnTo>
                <a:lnTo>
                  <a:pt x="11659" y="26423"/>
                </a:lnTo>
                <a:lnTo>
                  <a:pt x="12318" y="25764"/>
                </a:lnTo>
                <a:lnTo>
                  <a:pt x="12976" y="25012"/>
                </a:lnTo>
                <a:lnTo>
                  <a:pt x="13070" y="24824"/>
                </a:lnTo>
                <a:lnTo>
                  <a:pt x="13164" y="24542"/>
                </a:lnTo>
                <a:lnTo>
                  <a:pt x="13164" y="24260"/>
                </a:lnTo>
                <a:lnTo>
                  <a:pt x="13070" y="24072"/>
                </a:lnTo>
                <a:lnTo>
                  <a:pt x="7898" y="13823"/>
                </a:lnTo>
                <a:lnTo>
                  <a:pt x="8369" y="13541"/>
                </a:lnTo>
                <a:lnTo>
                  <a:pt x="8745" y="13165"/>
                </a:lnTo>
                <a:lnTo>
                  <a:pt x="9027" y="12694"/>
                </a:lnTo>
                <a:lnTo>
                  <a:pt x="9215" y="12224"/>
                </a:lnTo>
                <a:lnTo>
                  <a:pt x="14292" y="12224"/>
                </a:lnTo>
                <a:lnTo>
                  <a:pt x="14574" y="12789"/>
                </a:lnTo>
                <a:lnTo>
                  <a:pt x="14950" y="13259"/>
                </a:lnTo>
                <a:lnTo>
                  <a:pt x="15421" y="13729"/>
                </a:lnTo>
                <a:lnTo>
                  <a:pt x="15985" y="14011"/>
                </a:lnTo>
                <a:lnTo>
                  <a:pt x="15985" y="29149"/>
                </a:lnTo>
                <a:lnTo>
                  <a:pt x="14104" y="29149"/>
                </a:lnTo>
                <a:lnTo>
                  <a:pt x="13728" y="29243"/>
                </a:lnTo>
                <a:lnTo>
                  <a:pt x="13446" y="29431"/>
                </a:lnTo>
                <a:lnTo>
                  <a:pt x="10625" y="32252"/>
                </a:lnTo>
                <a:lnTo>
                  <a:pt x="10437" y="32534"/>
                </a:lnTo>
                <a:lnTo>
                  <a:pt x="10343" y="32722"/>
                </a:lnTo>
                <a:lnTo>
                  <a:pt x="10343" y="33004"/>
                </a:lnTo>
                <a:lnTo>
                  <a:pt x="10437" y="33287"/>
                </a:lnTo>
                <a:lnTo>
                  <a:pt x="10531" y="33569"/>
                </a:lnTo>
                <a:lnTo>
                  <a:pt x="10719" y="33757"/>
                </a:lnTo>
                <a:lnTo>
                  <a:pt x="11001" y="33851"/>
                </a:lnTo>
                <a:lnTo>
                  <a:pt x="22849" y="33851"/>
                </a:lnTo>
                <a:lnTo>
                  <a:pt x="23037" y="33757"/>
                </a:lnTo>
                <a:lnTo>
                  <a:pt x="23319" y="33569"/>
                </a:lnTo>
                <a:lnTo>
                  <a:pt x="23413" y="33287"/>
                </a:lnTo>
                <a:lnTo>
                  <a:pt x="23507" y="33004"/>
                </a:lnTo>
                <a:lnTo>
                  <a:pt x="23507" y="32722"/>
                </a:lnTo>
                <a:lnTo>
                  <a:pt x="23413" y="32534"/>
                </a:lnTo>
                <a:lnTo>
                  <a:pt x="23225" y="32252"/>
                </a:lnTo>
                <a:lnTo>
                  <a:pt x="20404" y="29431"/>
                </a:lnTo>
                <a:lnTo>
                  <a:pt x="20122" y="29243"/>
                </a:lnTo>
                <a:lnTo>
                  <a:pt x="19746" y="29149"/>
                </a:lnTo>
                <a:lnTo>
                  <a:pt x="17865" y="29149"/>
                </a:lnTo>
                <a:lnTo>
                  <a:pt x="17865" y="14011"/>
                </a:lnTo>
                <a:lnTo>
                  <a:pt x="18429" y="13729"/>
                </a:lnTo>
                <a:lnTo>
                  <a:pt x="18900" y="13353"/>
                </a:lnTo>
                <a:lnTo>
                  <a:pt x="19276" y="12789"/>
                </a:lnTo>
                <a:lnTo>
                  <a:pt x="19558" y="12224"/>
                </a:lnTo>
                <a:lnTo>
                  <a:pt x="24635" y="12224"/>
                </a:lnTo>
                <a:lnTo>
                  <a:pt x="24823" y="12694"/>
                </a:lnTo>
                <a:lnTo>
                  <a:pt x="25105" y="13165"/>
                </a:lnTo>
                <a:lnTo>
                  <a:pt x="25482" y="13541"/>
                </a:lnTo>
                <a:lnTo>
                  <a:pt x="25952" y="13823"/>
                </a:lnTo>
                <a:lnTo>
                  <a:pt x="20780" y="24072"/>
                </a:lnTo>
                <a:lnTo>
                  <a:pt x="20686" y="24260"/>
                </a:lnTo>
                <a:lnTo>
                  <a:pt x="20686" y="24542"/>
                </a:lnTo>
                <a:lnTo>
                  <a:pt x="20780" y="24824"/>
                </a:lnTo>
                <a:lnTo>
                  <a:pt x="20874" y="25012"/>
                </a:lnTo>
                <a:lnTo>
                  <a:pt x="21438" y="25764"/>
                </a:lnTo>
                <a:lnTo>
                  <a:pt x="22191" y="26423"/>
                </a:lnTo>
                <a:lnTo>
                  <a:pt x="22849" y="26987"/>
                </a:lnTo>
                <a:lnTo>
                  <a:pt x="23695" y="27363"/>
                </a:lnTo>
                <a:lnTo>
                  <a:pt x="24541" y="27739"/>
                </a:lnTo>
                <a:lnTo>
                  <a:pt x="25388" y="28021"/>
                </a:lnTo>
                <a:lnTo>
                  <a:pt x="26328" y="28209"/>
                </a:lnTo>
                <a:lnTo>
                  <a:pt x="28208" y="28209"/>
                </a:lnTo>
                <a:lnTo>
                  <a:pt x="29149" y="28021"/>
                </a:lnTo>
                <a:lnTo>
                  <a:pt x="29995" y="27739"/>
                </a:lnTo>
                <a:lnTo>
                  <a:pt x="30841" y="27363"/>
                </a:lnTo>
                <a:lnTo>
                  <a:pt x="31593" y="26987"/>
                </a:lnTo>
                <a:lnTo>
                  <a:pt x="32346" y="26423"/>
                </a:lnTo>
                <a:lnTo>
                  <a:pt x="33004" y="25764"/>
                </a:lnTo>
                <a:lnTo>
                  <a:pt x="33662" y="25012"/>
                </a:lnTo>
                <a:lnTo>
                  <a:pt x="33850" y="24730"/>
                </a:lnTo>
                <a:lnTo>
                  <a:pt x="33850" y="24354"/>
                </a:lnTo>
                <a:lnTo>
                  <a:pt x="33756" y="24072"/>
                </a:lnTo>
                <a:lnTo>
                  <a:pt x="28584" y="13823"/>
                </a:lnTo>
                <a:lnTo>
                  <a:pt x="29243" y="13353"/>
                </a:lnTo>
                <a:lnTo>
                  <a:pt x="29619" y="12789"/>
                </a:lnTo>
                <a:lnTo>
                  <a:pt x="29995" y="12130"/>
                </a:lnTo>
                <a:lnTo>
                  <a:pt x="30089" y="11284"/>
                </a:lnTo>
                <a:lnTo>
                  <a:pt x="29995" y="10908"/>
                </a:lnTo>
                <a:lnTo>
                  <a:pt x="29807" y="10626"/>
                </a:lnTo>
                <a:lnTo>
                  <a:pt x="29525" y="10438"/>
                </a:lnTo>
                <a:lnTo>
                  <a:pt x="29149" y="10344"/>
                </a:lnTo>
                <a:lnTo>
                  <a:pt x="28773" y="10438"/>
                </a:lnTo>
                <a:lnTo>
                  <a:pt x="28490" y="10626"/>
                </a:lnTo>
                <a:lnTo>
                  <a:pt x="28302" y="10908"/>
                </a:lnTo>
                <a:lnTo>
                  <a:pt x="28208" y="11284"/>
                </a:lnTo>
                <a:lnTo>
                  <a:pt x="28114" y="11660"/>
                </a:lnTo>
                <a:lnTo>
                  <a:pt x="27926" y="11942"/>
                </a:lnTo>
                <a:lnTo>
                  <a:pt x="27644" y="12224"/>
                </a:lnTo>
                <a:lnTo>
                  <a:pt x="26892" y="12224"/>
                </a:lnTo>
                <a:lnTo>
                  <a:pt x="26610" y="11942"/>
                </a:lnTo>
                <a:lnTo>
                  <a:pt x="26422" y="11660"/>
                </a:lnTo>
                <a:lnTo>
                  <a:pt x="26328" y="11284"/>
                </a:lnTo>
                <a:lnTo>
                  <a:pt x="26234" y="10908"/>
                </a:lnTo>
                <a:lnTo>
                  <a:pt x="26046" y="10626"/>
                </a:lnTo>
                <a:lnTo>
                  <a:pt x="25764" y="10438"/>
                </a:lnTo>
                <a:lnTo>
                  <a:pt x="25388" y="10344"/>
                </a:lnTo>
                <a:lnTo>
                  <a:pt x="19558" y="10344"/>
                </a:lnTo>
                <a:lnTo>
                  <a:pt x="19276" y="9780"/>
                </a:lnTo>
                <a:lnTo>
                  <a:pt x="18900" y="9309"/>
                </a:lnTo>
                <a:lnTo>
                  <a:pt x="18429" y="8933"/>
                </a:lnTo>
                <a:lnTo>
                  <a:pt x="17865" y="8651"/>
                </a:lnTo>
                <a:lnTo>
                  <a:pt x="17865" y="6959"/>
                </a:lnTo>
                <a:lnTo>
                  <a:pt x="19464" y="5360"/>
                </a:lnTo>
                <a:lnTo>
                  <a:pt x="19652" y="5172"/>
                </a:lnTo>
                <a:lnTo>
                  <a:pt x="19746" y="4890"/>
                </a:lnTo>
                <a:lnTo>
                  <a:pt x="19746" y="4608"/>
                </a:lnTo>
                <a:lnTo>
                  <a:pt x="19652" y="4326"/>
                </a:lnTo>
                <a:lnTo>
                  <a:pt x="17771" y="565"/>
                </a:lnTo>
                <a:lnTo>
                  <a:pt x="17583" y="283"/>
                </a:lnTo>
                <a:lnTo>
                  <a:pt x="17395" y="95"/>
                </a:lnTo>
                <a:lnTo>
                  <a:pt x="17207" y="1"/>
                </a:lnTo>
                <a:close/>
              </a:path>
            </a:pathLst>
          </a:custGeom>
          <a:solidFill>
            <a:srgbClr val="FFFFFF"/>
          </a:solidFill>
          <a:ln>
            <a:noFill/>
          </a:ln>
        </p:spPr>
        <p:txBody>
          <a:bodyPr lIns="121897" tIns="121897" rIns="121897" bIns="121897"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1783033" y="742132"/>
            <a:ext cx="8626000" cy="1058400"/>
          </a:xfrm>
          <a:prstGeom prst="rect">
            <a:avLst/>
          </a:prstGeom>
        </p:spPr>
        <p:txBody>
          <a:bodyPr lIns="121897" tIns="121897" rIns="121897" bIns="121897"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28" name="Shape 28"/>
          <p:cNvSpPr txBox="1">
            <a:spLocks noGrp="1"/>
          </p:cNvSpPr>
          <p:nvPr>
            <p:ph type="body" idx="1"/>
          </p:nvPr>
        </p:nvSpPr>
        <p:spPr>
          <a:xfrm>
            <a:off x="1174134" y="1970334"/>
            <a:ext cx="4777999" cy="4597599"/>
          </a:xfrm>
          <a:prstGeom prst="rect">
            <a:avLst/>
          </a:prstGeom>
        </p:spPr>
        <p:txBody>
          <a:bodyPr lIns="121897" tIns="121897" rIns="121897" bIns="121897"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Click to edit Master text styles</a:t>
            </a:r>
          </a:p>
        </p:txBody>
      </p:sp>
      <p:sp>
        <p:nvSpPr>
          <p:cNvPr id="29" name="Shape 29"/>
          <p:cNvSpPr txBox="1">
            <a:spLocks noGrp="1"/>
          </p:cNvSpPr>
          <p:nvPr>
            <p:ph type="body" idx="2"/>
          </p:nvPr>
        </p:nvSpPr>
        <p:spPr>
          <a:xfrm>
            <a:off x="6239863" y="1970334"/>
            <a:ext cx="4777999" cy="4597599"/>
          </a:xfrm>
          <a:prstGeom prst="rect">
            <a:avLst/>
          </a:prstGeom>
        </p:spPr>
        <p:txBody>
          <a:bodyPr lIns="121897" tIns="121897" rIns="121897" bIns="121897"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Click to edit Master text styles</a:t>
            </a:r>
          </a:p>
        </p:txBody>
      </p:sp>
      <p:cxnSp>
        <p:nvCxnSpPr>
          <p:cNvPr id="30" name="Shape 30"/>
          <p:cNvCxnSpPr/>
          <p:nvPr/>
        </p:nvCxnSpPr>
        <p:spPr>
          <a:xfrm>
            <a:off x="5700800" y="1233747"/>
            <a:ext cx="790400" cy="0"/>
          </a:xfrm>
          <a:prstGeom prst="straightConnector1">
            <a:avLst/>
          </a:prstGeom>
          <a:noFill/>
          <a:ln w="38100" cap="flat" cmpd="thickThin">
            <a:solidFill>
              <a:srgbClr val="FFFFFF"/>
            </a:solidFill>
            <a:prstDash val="solid"/>
            <a:round/>
            <a:headEnd type="none" w="lg" len="lg"/>
            <a:tailEnd type="none" w="lg" len="lg"/>
          </a:ln>
        </p:spPr>
      </p:cxnSp>
      <p:sp>
        <p:nvSpPr>
          <p:cNvPr id="31" name="Shape 31"/>
          <p:cNvSpPr/>
          <p:nvPr/>
        </p:nvSpPr>
        <p:spPr>
          <a:xfrm>
            <a:off x="5835950" y="572433"/>
            <a:ext cx="520161" cy="520176"/>
          </a:xfrm>
          <a:custGeom>
            <a:avLst/>
            <a:gdLst/>
            <a:ahLst/>
            <a:cxnLst/>
            <a:rect l="0" t="0" r="0" b="0"/>
            <a:pathLst>
              <a:path w="33850" h="33851" extrusionOk="0">
                <a:moveTo>
                  <a:pt x="16925" y="3104"/>
                </a:moveTo>
                <a:lnTo>
                  <a:pt x="17677" y="4514"/>
                </a:lnTo>
                <a:lnTo>
                  <a:pt x="16925" y="5266"/>
                </a:lnTo>
                <a:lnTo>
                  <a:pt x="16173" y="4514"/>
                </a:lnTo>
                <a:lnTo>
                  <a:pt x="16925" y="3104"/>
                </a:lnTo>
                <a:close/>
                <a:moveTo>
                  <a:pt x="16925" y="10344"/>
                </a:moveTo>
                <a:lnTo>
                  <a:pt x="17301" y="10438"/>
                </a:lnTo>
                <a:lnTo>
                  <a:pt x="17583" y="10626"/>
                </a:lnTo>
                <a:lnTo>
                  <a:pt x="17771" y="10908"/>
                </a:lnTo>
                <a:lnTo>
                  <a:pt x="17865" y="11284"/>
                </a:lnTo>
                <a:lnTo>
                  <a:pt x="17771" y="11660"/>
                </a:lnTo>
                <a:lnTo>
                  <a:pt x="17583" y="11942"/>
                </a:lnTo>
                <a:lnTo>
                  <a:pt x="17301" y="12224"/>
                </a:lnTo>
                <a:lnTo>
                  <a:pt x="16549" y="12224"/>
                </a:lnTo>
                <a:lnTo>
                  <a:pt x="16267" y="11942"/>
                </a:lnTo>
                <a:lnTo>
                  <a:pt x="16079" y="11660"/>
                </a:lnTo>
                <a:lnTo>
                  <a:pt x="15985" y="11284"/>
                </a:lnTo>
                <a:lnTo>
                  <a:pt x="16079" y="10908"/>
                </a:lnTo>
                <a:lnTo>
                  <a:pt x="16267" y="10626"/>
                </a:lnTo>
                <a:lnTo>
                  <a:pt x="16549" y="10438"/>
                </a:lnTo>
                <a:lnTo>
                  <a:pt x="16925" y="10344"/>
                </a:lnTo>
                <a:close/>
                <a:moveTo>
                  <a:pt x="6582" y="15327"/>
                </a:moveTo>
                <a:lnTo>
                  <a:pt x="10719" y="23508"/>
                </a:lnTo>
                <a:lnTo>
                  <a:pt x="2445" y="23508"/>
                </a:lnTo>
                <a:lnTo>
                  <a:pt x="6582" y="15327"/>
                </a:lnTo>
                <a:close/>
                <a:moveTo>
                  <a:pt x="27268" y="15327"/>
                </a:moveTo>
                <a:lnTo>
                  <a:pt x="31405" y="23508"/>
                </a:lnTo>
                <a:lnTo>
                  <a:pt x="23131" y="23508"/>
                </a:lnTo>
                <a:lnTo>
                  <a:pt x="27268" y="15327"/>
                </a:lnTo>
                <a:close/>
                <a:moveTo>
                  <a:pt x="9779" y="25388"/>
                </a:moveTo>
                <a:lnTo>
                  <a:pt x="9027" y="25858"/>
                </a:lnTo>
                <a:lnTo>
                  <a:pt x="8274" y="26140"/>
                </a:lnTo>
                <a:lnTo>
                  <a:pt x="7428" y="26328"/>
                </a:lnTo>
                <a:lnTo>
                  <a:pt x="5736" y="26328"/>
                </a:lnTo>
                <a:lnTo>
                  <a:pt x="4890" y="26140"/>
                </a:lnTo>
                <a:lnTo>
                  <a:pt x="4043" y="25858"/>
                </a:lnTo>
                <a:lnTo>
                  <a:pt x="3291" y="25388"/>
                </a:lnTo>
                <a:close/>
                <a:moveTo>
                  <a:pt x="30465" y="25388"/>
                </a:moveTo>
                <a:lnTo>
                  <a:pt x="29713" y="25858"/>
                </a:lnTo>
                <a:lnTo>
                  <a:pt x="28961" y="26140"/>
                </a:lnTo>
                <a:lnTo>
                  <a:pt x="28114" y="26328"/>
                </a:lnTo>
                <a:lnTo>
                  <a:pt x="26422" y="26328"/>
                </a:lnTo>
                <a:lnTo>
                  <a:pt x="25576" y="26140"/>
                </a:lnTo>
                <a:lnTo>
                  <a:pt x="24729" y="25858"/>
                </a:lnTo>
                <a:lnTo>
                  <a:pt x="23977" y="25388"/>
                </a:lnTo>
                <a:close/>
                <a:moveTo>
                  <a:pt x="19370" y="31030"/>
                </a:moveTo>
                <a:lnTo>
                  <a:pt x="20310" y="31970"/>
                </a:lnTo>
                <a:lnTo>
                  <a:pt x="13540" y="31970"/>
                </a:lnTo>
                <a:lnTo>
                  <a:pt x="14480" y="31030"/>
                </a:lnTo>
                <a:close/>
                <a:moveTo>
                  <a:pt x="16643" y="1"/>
                </a:moveTo>
                <a:lnTo>
                  <a:pt x="16455" y="95"/>
                </a:lnTo>
                <a:lnTo>
                  <a:pt x="16267" y="283"/>
                </a:lnTo>
                <a:lnTo>
                  <a:pt x="16079" y="565"/>
                </a:lnTo>
                <a:lnTo>
                  <a:pt x="14198" y="4326"/>
                </a:lnTo>
                <a:lnTo>
                  <a:pt x="14104" y="4608"/>
                </a:lnTo>
                <a:lnTo>
                  <a:pt x="14104" y="4890"/>
                </a:lnTo>
                <a:lnTo>
                  <a:pt x="14198" y="5172"/>
                </a:lnTo>
                <a:lnTo>
                  <a:pt x="14386" y="5360"/>
                </a:lnTo>
                <a:lnTo>
                  <a:pt x="15985" y="6959"/>
                </a:lnTo>
                <a:lnTo>
                  <a:pt x="15985" y="8651"/>
                </a:lnTo>
                <a:lnTo>
                  <a:pt x="15421" y="8933"/>
                </a:lnTo>
                <a:lnTo>
                  <a:pt x="14950" y="9309"/>
                </a:lnTo>
                <a:lnTo>
                  <a:pt x="14574" y="9780"/>
                </a:lnTo>
                <a:lnTo>
                  <a:pt x="14292" y="10344"/>
                </a:lnTo>
                <a:lnTo>
                  <a:pt x="8463" y="10344"/>
                </a:lnTo>
                <a:lnTo>
                  <a:pt x="8086" y="10438"/>
                </a:lnTo>
                <a:lnTo>
                  <a:pt x="7804" y="10626"/>
                </a:lnTo>
                <a:lnTo>
                  <a:pt x="7616" y="10908"/>
                </a:lnTo>
                <a:lnTo>
                  <a:pt x="7522" y="11284"/>
                </a:lnTo>
                <a:lnTo>
                  <a:pt x="7428" y="11660"/>
                </a:lnTo>
                <a:lnTo>
                  <a:pt x="7240" y="11942"/>
                </a:lnTo>
                <a:lnTo>
                  <a:pt x="6958" y="12224"/>
                </a:lnTo>
                <a:lnTo>
                  <a:pt x="6206" y="12224"/>
                </a:lnTo>
                <a:lnTo>
                  <a:pt x="5924" y="11942"/>
                </a:lnTo>
                <a:lnTo>
                  <a:pt x="5736" y="11660"/>
                </a:lnTo>
                <a:lnTo>
                  <a:pt x="5642" y="11284"/>
                </a:lnTo>
                <a:lnTo>
                  <a:pt x="5548" y="10908"/>
                </a:lnTo>
                <a:lnTo>
                  <a:pt x="5360" y="10626"/>
                </a:lnTo>
                <a:lnTo>
                  <a:pt x="5078" y="10438"/>
                </a:lnTo>
                <a:lnTo>
                  <a:pt x="4701" y="10344"/>
                </a:lnTo>
                <a:lnTo>
                  <a:pt x="4325" y="10438"/>
                </a:lnTo>
                <a:lnTo>
                  <a:pt x="4043" y="10626"/>
                </a:lnTo>
                <a:lnTo>
                  <a:pt x="3855" y="10908"/>
                </a:lnTo>
                <a:lnTo>
                  <a:pt x="3761" y="11284"/>
                </a:lnTo>
                <a:lnTo>
                  <a:pt x="3855" y="12036"/>
                </a:lnTo>
                <a:lnTo>
                  <a:pt x="4137" y="12789"/>
                </a:lnTo>
                <a:lnTo>
                  <a:pt x="4607" y="13353"/>
                </a:lnTo>
                <a:lnTo>
                  <a:pt x="5172" y="13823"/>
                </a:lnTo>
                <a:lnTo>
                  <a:pt x="94" y="24072"/>
                </a:lnTo>
                <a:lnTo>
                  <a:pt x="0" y="24260"/>
                </a:lnTo>
                <a:lnTo>
                  <a:pt x="0" y="24542"/>
                </a:lnTo>
                <a:lnTo>
                  <a:pt x="94" y="24824"/>
                </a:lnTo>
                <a:lnTo>
                  <a:pt x="188" y="25012"/>
                </a:lnTo>
                <a:lnTo>
                  <a:pt x="752" y="25764"/>
                </a:lnTo>
                <a:lnTo>
                  <a:pt x="1505" y="26423"/>
                </a:lnTo>
                <a:lnTo>
                  <a:pt x="2163" y="26987"/>
                </a:lnTo>
                <a:lnTo>
                  <a:pt x="3009" y="27363"/>
                </a:lnTo>
                <a:lnTo>
                  <a:pt x="3855" y="27739"/>
                </a:lnTo>
                <a:lnTo>
                  <a:pt x="4701" y="28021"/>
                </a:lnTo>
                <a:lnTo>
                  <a:pt x="5642" y="28209"/>
                </a:lnTo>
                <a:lnTo>
                  <a:pt x="7522" y="28209"/>
                </a:lnTo>
                <a:lnTo>
                  <a:pt x="8463" y="28021"/>
                </a:lnTo>
                <a:lnTo>
                  <a:pt x="9309" y="27739"/>
                </a:lnTo>
                <a:lnTo>
                  <a:pt x="10155" y="27363"/>
                </a:lnTo>
                <a:lnTo>
                  <a:pt x="10907" y="26987"/>
                </a:lnTo>
                <a:lnTo>
                  <a:pt x="11659" y="26423"/>
                </a:lnTo>
                <a:lnTo>
                  <a:pt x="12318" y="25764"/>
                </a:lnTo>
                <a:lnTo>
                  <a:pt x="12976" y="25012"/>
                </a:lnTo>
                <a:lnTo>
                  <a:pt x="13070" y="24824"/>
                </a:lnTo>
                <a:lnTo>
                  <a:pt x="13164" y="24542"/>
                </a:lnTo>
                <a:lnTo>
                  <a:pt x="13164" y="24260"/>
                </a:lnTo>
                <a:lnTo>
                  <a:pt x="13070" y="24072"/>
                </a:lnTo>
                <a:lnTo>
                  <a:pt x="7898" y="13823"/>
                </a:lnTo>
                <a:lnTo>
                  <a:pt x="8369" y="13541"/>
                </a:lnTo>
                <a:lnTo>
                  <a:pt x="8745" y="13165"/>
                </a:lnTo>
                <a:lnTo>
                  <a:pt x="9027" y="12694"/>
                </a:lnTo>
                <a:lnTo>
                  <a:pt x="9215" y="12224"/>
                </a:lnTo>
                <a:lnTo>
                  <a:pt x="14292" y="12224"/>
                </a:lnTo>
                <a:lnTo>
                  <a:pt x="14574" y="12789"/>
                </a:lnTo>
                <a:lnTo>
                  <a:pt x="14950" y="13259"/>
                </a:lnTo>
                <a:lnTo>
                  <a:pt x="15421" y="13729"/>
                </a:lnTo>
                <a:lnTo>
                  <a:pt x="15985" y="14011"/>
                </a:lnTo>
                <a:lnTo>
                  <a:pt x="15985" y="29149"/>
                </a:lnTo>
                <a:lnTo>
                  <a:pt x="14104" y="29149"/>
                </a:lnTo>
                <a:lnTo>
                  <a:pt x="13728" y="29243"/>
                </a:lnTo>
                <a:lnTo>
                  <a:pt x="13446" y="29431"/>
                </a:lnTo>
                <a:lnTo>
                  <a:pt x="10625" y="32252"/>
                </a:lnTo>
                <a:lnTo>
                  <a:pt x="10437" y="32534"/>
                </a:lnTo>
                <a:lnTo>
                  <a:pt x="10343" y="32722"/>
                </a:lnTo>
                <a:lnTo>
                  <a:pt x="10343" y="33004"/>
                </a:lnTo>
                <a:lnTo>
                  <a:pt x="10437" y="33287"/>
                </a:lnTo>
                <a:lnTo>
                  <a:pt x="10531" y="33569"/>
                </a:lnTo>
                <a:lnTo>
                  <a:pt x="10719" y="33757"/>
                </a:lnTo>
                <a:lnTo>
                  <a:pt x="11001" y="33851"/>
                </a:lnTo>
                <a:lnTo>
                  <a:pt x="22849" y="33851"/>
                </a:lnTo>
                <a:lnTo>
                  <a:pt x="23037" y="33757"/>
                </a:lnTo>
                <a:lnTo>
                  <a:pt x="23319" y="33569"/>
                </a:lnTo>
                <a:lnTo>
                  <a:pt x="23413" y="33287"/>
                </a:lnTo>
                <a:lnTo>
                  <a:pt x="23507" y="33004"/>
                </a:lnTo>
                <a:lnTo>
                  <a:pt x="23507" y="32722"/>
                </a:lnTo>
                <a:lnTo>
                  <a:pt x="23413" y="32534"/>
                </a:lnTo>
                <a:lnTo>
                  <a:pt x="23225" y="32252"/>
                </a:lnTo>
                <a:lnTo>
                  <a:pt x="20404" y="29431"/>
                </a:lnTo>
                <a:lnTo>
                  <a:pt x="20122" y="29243"/>
                </a:lnTo>
                <a:lnTo>
                  <a:pt x="19746" y="29149"/>
                </a:lnTo>
                <a:lnTo>
                  <a:pt x="17865" y="29149"/>
                </a:lnTo>
                <a:lnTo>
                  <a:pt x="17865" y="14011"/>
                </a:lnTo>
                <a:lnTo>
                  <a:pt x="18429" y="13729"/>
                </a:lnTo>
                <a:lnTo>
                  <a:pt x="18900" y="13353"/>
                </a:lnTo>
                <a:lnTo>
                  <a:pt x="19276" y="12789"/>
                </a:lnTo>
                <a:lnTo>
                  <a:pt x="19558" y="12224"/>
                </a:lnTo>
                <a:lnTo>
                  <a:pt x="24635" y="12224"/>
                </a:lnTo>
                <a:lnTo>
                  <a:pt x="24823" y="12694"/>
                </a:lnTo>
                <a:lnTo>
                  <a:pt x="25105" y="13165"/>
                </a:lnTo>
                <a:lnTo>
                  <a:pt x="25482" y="13541"/>
                </a:lnTo>
                <a:lnTo>
                  <a:pt x="25952" y="13823"/>
                </a:lnTo>
                <a:lnTo>
                  <a:pt x="20780" y="24072"/>
                </a:lnTo>
                <a:lnTo>
                  <a:pt x="20686" y="24260"/>
                </a:lnTo>
                <a:lnTo>
                  <a:pt x="20686" y="24542"/>
                </a:lnTo>
                <a:lnTo>
                  <a:pt x="20780" y="24824"/>
                </a:lnTo>
                <a:lnTo>
                  <a:pt x="20874" y="25012"/>
                </a:lnTo>
                <a:lnTo>
                  <a:pt x="21438" y="25764"/>
                </a:lnTo>
                <a:lnTo>
                  <a:pt x="22191" y="26423"/>
                </a:lnTo>
                <a:lnTo>
                  <a:pt x="22849" y="26987"/>
                </a:lnTo>
                <a:lnTo>
                  <a:pt x="23695" y="27363"/>
                </a:lnTo>
                <a:lnTo>
                  <a:pt x="24541" y="27739"/>
                </a:lnTo>
                <a:lnTo>
                  <a:pt x="25388" y="28021"/>
                </a:lnTo>
                <a:lnTo>
                  <a:pt x="26328" y="28209"/>
                </a:lnTo>
                <a:lnTo>
                  <a:pt x="28208" y="28209"/>
                </a:lnTo>
                <a:lnTo>
                  <a:pt x="29149" y="28021"/>
                </a:lnTo>
                <a:lnTo>
                  <a:pt x="29995" y="27739"/>
                </a:lnTo>
                <a:lnTo>
                  <a:pt x="30841" y="27363"/>
                </a:lnTo>
                <a:lnTo>
                  <a:pt x="31593" y="26987"/>
                </a:lnTo>
                <a:lnTo>
                  <a:pt x="32346" y="26423"/>
                </a:lnTo>
                <a:lnTo>
                  <a:pt x="33004" y="25764"/>
                </a:lnTo>
                <a:lnTo>
                  <a:pt x="33662" y="25012"/>
                </a:lnTo>
                <a:lnTo>
                  <a:pt x="33850" y="24730"/>
                </a:lnTo>
                <a:lnTo>
                  <a:pt x="33850" y="24354"/>
                </a:lnTo>
                <a:lnTo>
                  <a:pt x="33756" y="24072"/>
                </a:lnTo>
                <a:lnTo>
                  <a:pt x="28584" y="13823"/>
                </a:lnTo>
                <a:lnTo>
                  <a:pt x="29243" y="13353"/>
                </a:lnTo>
                <a:lnTo>
                  <a:pt x="29619" y="12789"/>
                </a:lnTo>
                <a:lnTo>
                  <a:pt x="29995" y="12130"/>
                </a:lnTo>
                <a:lnTo>
                  <a:pt x="30089" y="11284"/>
                </a:lnTo>
                <a:lnTo>
                  <a:pt x="29995" y="10908"/>
                </a:lnTo>
                <a:lnTo>
                  <a:pt x="29807" y="10626"/>
                </a:lnTo>
                <a:lnTo>
                  <a:pt x="29525" y="10438"/>
                </a:lnTo>
                <a:lnTo>
                  <a:pt x="29149" y="10344"/>
                </a:lnTo>
                <a:lnTo>
                  <a:pt x="28773" y="10438"/>
                </a:lnTo>
                <a:lnTo>
                  <a:pt x="28490" y="10626"/>
                </a:lnTo>
                <a:lnTo>
                  <a:pt x="28302" y="10908"/>
                </a:lnTo>
                <a:lnTo>
                  <a:pt x="28208" y="11284"/>
                </a:lnTo>
                <a:lnTo>
                  <a:pt x="28114" y="11660"/>
                </a:lnTo>
                <a:lnTo>
                  <a:pt x="27926" y="11942"/>
                </a:lnTo>
                <a:lnTo>
                  <a:pt x="27644" y="12224"/>
                </a:lnTo>
                <a:lnTo>
                  <a:pt x="26892" y="12224"/>
                </a:lnTo>
                <a:lnTo>
                  <a:pt x="26610" y="11942"/>
                </a:lnTo>
                <a:lnTo>
                  <a:pt x="26422" y="11660"/>
                </a:lnTo>
                <a:lnTo>
                  <a:pt x="26328" y="11284"/>
                </a:lnTo>
                <a:lnTo>
                  <a:pt x="26234" y="10908"/>
                </a:lnTo>
                <a:lnTo>
                  <a:pt x="26046" y="10626"/>
                </a:lnTo>
                <a:lnTo>
                  <a:pt x="25764" y="10438"/>
                </a:lnTo>
                <a:lnTo>
                  <a:pt x="25388" y="10344"/>
                </a:lnTo>
                <a:lnTo>
                  <a:pt x="19558" y="10344"/>
                </a:lnTo>
                <a:lnTo>
                  <a:pt x="19276" y="9780"/>
                </a:lnTo>
                <a:lnTo>
                  <a:pt x="18900" y="9309"/>
                </a:lnTo>
                <a:lnTo>
                  <a:pt x="18429" y="8933"/>
                </a:lnTo>
                <a:lnTo>
                  <a:pt x="17865" y="8651"/>
                </a:lnTo>
                <a:lnTo>
                  <a:pt x="17865" y="6959"/>
                </a:lnTo>
                <a:lnTo>
                  <a:pt x="19464" y="5360"/>
                </a:lnTo>
                <a:lnTo>
                  <a:pt x="19652" y="5172"/>
                </a:lnTo>
                <a:lnTo>
                  <a:pt x="19746" y="4890"/>
                </a:lnTo>
                <a:lnTo>
                  <a:pt x="19746" y="4608"/>
                </a:lnTo>
                <a:lnTo>
                  <a:pt x="19652" y="4326"/>
                </a:lnTo>
                <a:lnTo>
                  <a:pt x="17771" y="565"/>
                </a:lnTo>
                <a:lnTo>
                  <a:pt x="17583" y="283"/>
                </a:lnTo>
                <a:lnTo>
                  <a:pt x="17395" y="95"/>
                </a:lnTo>
                <a:lnTo>
                  <a:pt x="17207" y="1"/>
                </a:lnTo>
                <a:close/>
              </a:path>
            </a:pathLst>
          </a:custGeom>
          <a:solidFill>
            <a:srgbClr val="FFFFFF"/>
          </a:solidFill>
          <a:ln>
            <a:noFill/>
          </a:ln>
        </p:spPr>
        <p:txBody>
          <a:bodyPr lIns="121897" tIns="121897" rIns="121897" bIns="121897"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1783033" y="742132"/>
            <a:ext cx="8626000" cy="1058400"/>
          </a:xfrm>
          <a:prstGeom prst="rect">
            <a:avLst/>
          </a:prstGeom>
        </p:spPr>
        <p:txBody>
          <a:bodyPr lIns="121897" tIns="121897" rIns="121897" bIns="121897"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a:p>
        </p:txBody>
      </p:sp>
      <p:sp>
        <p:nvSpPr>
          <p:cNvPr id="34" name="Shape 34"/>
          <p:cNvSpPr txBox="1">
            <a:spLocks noGrp="1"/>
          </p:cNvSpPr>
          <p:nvPr>
            <p:ph type="body" idx="1"/>
          </p:nvPr>
        </p:nvSpPr>
        <p:spPr>
          <a:xfrm>
            <a:off x="1088600" y="2123134"/>
            <a:ext cx="3200400" cy="4444799"/>
          </a:xfrm>
          <a:prstGeom prst="rect">
            <a:avLst/>
          </a:prstGeom>
        </p:spPr>
        <p:txBody>
          <a:bodyPr lIns="121897" tIns="121897" rIns="121897" bIns="121897" anchor="t" anchorCtr="0"/>
          <a:lstStyle>
            <a:lvl1pPr lvl="0" rtl="0">
              <a:spcBef>
                <a:spcPts val="0"/>
              </a:spcBef>
              <a:buSzPct val="100000"/>
              <a:defRPr sz="1900"/>
            </a:lvl1pPr>
            <a:lvl2pPr lvl="1" rtl="0">
              <a:spcBef>
                <a:spcPts val="0"/>
              </a:spcBef>
              <a:buSzPct val="100000"/>
              <a:defRPr sz="1900"/>
            </a:lvl2pPr>
            <a:lvl3pPr lvl="2" rtl="0">
              <a:spcBef>
                <a:spcPts val="0"/>
              </a:spcBef>
              <a:buSzPct val="100000"/>
              <a:defRPr sz="1900"/>
            </a:lvl3pPr>
            <a:lvl4pPr lvl="3" rtl="0">
              <a:spcBef>
                <a:spcPts val="0"/>
              </a:spcBef>
              <a:buSzPct val="100000"/>
              <a:defRPr sz="1900"/>
            </a:lvl4pPr>
            <a:lvl5pPr lvl="4" rtl="0">
              <a:spcBef>
                <a:spcPts val="0"/>
              </a:spcBef>
              <a:buSzPct val="100000"/>
              <a:defRPr sz="1900"/>
            </a:lvl5pPr>
            <a:lvl6pPr lvl="5" rtl="0">
              <a:spcBef>
                <a:spcPts val="0"/>
              </a:spcBef>
              <a:buSzPct val="100000"/>
              <a:defRPr sz="1900"/>
            </a:lvl6pPr>
            <a:lvl7pPr lvl="6" rtl="0">
              <a:spcBef>
                <a:spcPts val="0"/>
              </a:spcBef>
              <a:buSzPct val="100000"/>
              <a:defRPr sz="1900"/>
            </a:lvl7pPr>
            <a:lvl8pPr lvl="7" rtl="0">
              <a:spcBef>
                <a:spcPts val="0"/>
              </a:spcBef>
              <a:buSzPct val="100000"/>
              <a:defRPr sz="1900"/>
            </a:lvl8pPr>
            <a:lvl9pPr lvl="8" rtl="0">
              <a:spcBef>
                <a:spcPts val="0"/>
              </a:spcBef>
              <a:buSzPct val="100000"/>
              <a:defRPr sz="1900"/>
            </a:lvl9pPr>
          </a:lstStyle>
          <a:p>
            <a:pPr lvl="0"/>
            <a:r>
              <a:rPr lang="en-US"/>
              <a:t>Click to edit Master text styles</a:t>
            </a:r>
          </a:p>
        </p:txBody>
      </p:sp>
      <p:sp>
        <p:nvSpPr>
          <p:cNvPr id="35" name="Shape 35"/>
          <p:cNvSpPr txBox="1">
            <a:spLocks noGrp="1"/>
          </p:cNvSpPr>
          <p:nvPr>
            <p:ph type="body" idx="2"/>
          </p:nvPr>
        </p:nvSpPr>
        <p:spPr>
          <a:xfrm>
            <a:off x="4453009" y="2123134"/>
            <a:ext cx="3200400" cy="4444799"/>
          </a:xfrm>
          <a:prstGeom prst="rect">
            <a:avLst/>
          </a:prstGeom>
        </p:spPr>
        <p:txBody>
          <a:bodyPr lIns="121897" tIns="121897" rIns="121897" bIns="121897" anchor="t" anchorCtr="0"/>
          <a:lstStyle>
            <a:lvl1pPr lvl="0" rtl="0">
              <a:spcBef>
                <a:spcPts val="0"/>
              </a:spcBef>
              <a:buSzPct val="100000"/>
              <a:defRPr sz="1900"/>
            </a:lvl1pPr>
            <a:lvl2pPr lvl="1" rtl="0">
              <a:spcBef>
                <a:spcPts val="0"/>
              </a:spcBef>
              <a:buSzPct val="100000"/>
              <a:defRPr sz="1900"/>
            </a:lvl2pPr>
            <a:lvl3pPr lvl="2" rtl="0">
              <a:spcBef>
                <a:spcPts val="0"/>
              </a:spcBef>
              <a:buSzPct val="100000"/>
              <a:defRPr sz="1900"/>
            </a:lvl3pPr>
            <a:lvl4pPr lvl="3" rtl="0">
              <a:spcBef>
                <a:spcPts val="0"/>
              </a:spcBef>
              <a:buSzPct val="100000"/>
              <a:defRPr sz="1900"/>
            </a:lvl4pPr>
            <a:lvl5pPr lvl="4" rtl="0">
              <a:spcBef>
                <a:spcPts val="0"/>
              </a:spcBef>
              <a:buSzPct val="100000"/>
              <a:defRPr sz="1900"/>
            </a:lvl5pPr>
            <a:lvl6pPr lvl="5" rtl="0">
              <a:spcBef>
                <a:spcPts val="0"/>
              </a:spcBef>
              <a:buSzPct val="100000"/>
              <a:defRPr sz="1900"/>
            </a:lvl6pPr>
            <a:lvl7pPr lvl="6" rtl="0">
              <a:spcBef>
                <a:spcPts val="0"/>
              </a:spcBef>
              <a:buSzPct val="100000"/>
              <a:defRPr sz="1900"/>
            </a:lvl7pPr>
            <a:lvl8pPr lvl="7" rtl="0">
              <a:spcBef>
                <a:spcPts val="0"/>
              </a:spcBef>
              <a:buSzPct val="100000"/>
              <a:defRPr sz="1900"/>
            </a:lvl8pPr>
            <a:lvl9pPr lvl="8" rtl="0">
              <a:spcBef>
                <a:spcPts val="0"/>
              </a:spcBef>
              <a:buSzPct val="100000"/>
              <a:defRPr sz="1900"/>
            </a:lvl9pPr>
          </a:lstStyle>
          <a:p>
            <a:pPr lvl="0"/>
            <a:r>
              <a:rPr lang="en-US"/>
              <a:t>Click to edit Master text styles</a:t>
            </a:r>
          </a:p>
        </p:txBody>
      </p:sp>
      <p:sp>
        <p:nvSpPr>
          <p:cNvPr id="36" name="Shape 36"/>
          <p:cNvSpPr txBox="1">
            <a:spLocks noGrp="1"/>
          </p:cNvSpPr>
          <p:nvPr>
            <p:ph type="body" idx="3"/>
          </p:nvPr>
        </p:nvSpPr>
        <p:spPr>
          <a:xfrm>
            <a:off x="7817419" y="2123134"/>
            <a:ext cx="3200400" cy="4444799"/>
          </a:xfrm>
          <a:prstGeom prst="rect">
            <a:avLst/>
          </a:prstGeom>
        </p:spPr>
        <p:txBody>
          <a:bodyPr lIns="121897" tIns="121897" rIns="121897" bIns="121897" anchor="t" anchorCtr="0"/>
          <a:lstStyle>
            <a:lvl1pPr lvl="0" rtl="0">
              <a:spcBef>
                <a:spcPts val="0"/>
              </a:spcBef>
              <a:buSzPct val="100000"/>
              <a:defRPr sz="1900"/>
            </a:lvl1pPr>
            <a:lvl2pPr lvl="1" rtl="0">
              <a:spcBef>
                <a:spcPts val="0"/>
              </a:spcBef>
              <a:buSzPct val="100000"/>
              <a:defRPr sz="1900"/>
            </a:lvl2pPr>
            <a:lvl3pPr lvl="2" rtl="0">
              <a:spcBef>
                <a:spcPts val="0"/>
              </a:spcBef>
              <a:buSzPct val="100000"/>
              <a:defRPr sz="1900"/>
            </a:lvl3pPr>
            <a:lvl4pPr lvl="3" rtl="0">
              <a:spcBef>
                <a:spcPts val="0"/>
              </a:spcBef>
              <a:buSzPct val="100000"/>
              <a:defRPr sz="1900"/>
            </a:lvl4pPr>
            <a:lvl5pPr lvl="4" rtl="0">
              <a:spcBef>
                <a:spcPts val="0"/>
              </a:spcBef>
              <a:buSzPct val="100000"/>
              <a:defRPr sz="1900"/>
            </a:lvl5pPr>
            <a:lvl6pPr lvl="5" rtl="0">
              <a:spcBef>
                <a:spcPts val="0"/>
              </a:spcBef>
              <a:buSzPct val="100000"/>
              <a:defRPr sz="1900"/>
            </a:lvl6pPr>
            <a:lvl7pPr lvl="6" rtl="0">
              <a:spcBef>
                <a:spcPts val="0"/>
              </a:spcBef>
              <a:buSzPct val="100000"/>
              <a:defRPr sz="1900"/>
            </a:lvl7pPr>
            <a:lvl8pPr lvl="7" rtl="0">
              <a:spcBef>
                <a:spcPts val="0"/>
              </a:spcBef>
              <a:buSzPct val="100000"/>
              <a:defRPr sz="1900"/>
            </a:lvl8pPr>
            <a:lvl9pPr lvl="8" rtl="0">
              <a:spcBef>
                <a:spcPts val="0"/>
              </a:spcBef>
              <a:buSzPct val="100000"/>
              <a:defRPr sz="1900"/>
            </a:lvl9pPr>
          </a:lstStyle>
          <a:p>
            <a:pPr lvl="0"/>
            <a:r>
              <a:rPr lang="en-US"/>
              <a:t>Click to edit Master text styles</a:t>
            </a:r>
          </a:p>
        </p:txBody>
      </p:sp>
      <p:cxnSp>
        <p:nvCxnSpPr>
          <p:cNvPr id="37" name="Shape 37"/>
          <p:cNvCxnSpPr/>
          <p:nvPr/>
        </p:nvCxnSpPr>
        <p:spPr>
          <a:xfrm>
            <a:off x="5700800" y="1233747"/>
            <a:ext cx="790400" cy="0"/>
          </a:xfrm>
          <a:prstGeom prst="straightConnector1">
            <a:avLst/>
          </a:prstGeom>
          <a:noFill/>
          <a:ln w="38100" cap="flat" cmpd="thickThin">
            <a:solidFill>
              <a:srgbClr val="FFFFFF"/>
            </a:solidFill>
            <a:prstDash val="solid"/>
            <a:round/>
            <a:headEnd type="none" w="lg" len="lg"/>
            <a:tailEnd type="none" w="lg" len="lg"/>
          </a:ln>
        </p:spPr>
      </p:cxnSp>
      <p:sp>
        <p:nvSpPr>
          <p:cNvPr id="38" name="Shape 38"/>
          <p:cNvSpPr/>
          <p:nvPr/>
        </p:nvSpPr>
        <p:spPr>
          <a:xfrm>
            <a:off x="5835950" y="572433"/>
            <a:ext cx="520161" cy="520176"/>
          </a:xfrm>
          <a:custGeom>
            <a:avLst/>
            <a:gdLst/>
            <a:ahLst/>
            <a:cxnLst/>
            <a:rect l="0" t="0" r="0" b="0"/>
            <a:pathLst>
              <a:path w="33850" h="33851" extrusionOk="0">
                <a:moveTo>
                  <a:pt x="16925" y="3104"/>
                </a:moveTo>
                <a:lnTo>
                  <a:pt x="17677" y="4514"/>
                </a:lnTo>
                <a:lnTo>
                  <a:pt x="16925" y="5266"/>
                </a:lnTo>
                <a:lnTo>
                  <a:pt x="16173" y="4514"/>
                </a:lnTo>
                <a:lnTo>
                  <a:pt x="16925" y="3104"/>
                </a:lnTo>
                <a:close/>
                <a:moveTo>
                  <a:pt x="16925" y="10344"/>
                </a:moveTo>
                <a:lnTo>
                  <a:pt x="17301" y="10438"/>
                </a:lnTo>
                <a:lnTo>
                  <a:pt x="17583" y="10626"/>
                </a:lnTo>
                <a:lnTo>
                  <a:pt x="17771" y="10908"/>
                </a:lnTo>
                <a:lnTo>
                  <a:pt x="17865" y="11284"/>
                </a:lnTo>
                <a:lnTo>
                  <a:pt x="17771" y="11660"/>
                </a:lnTo>
                <a:lnTo>
                  <a:pt x="17583" y="11942"/>
                </a:lnTo>
                <a:lnTo>
                  <a:pt x="17301" y="12224"/>
                </a:lnTo>
                <a:lnTo>
                  <a:pt x="16549" y="12224"/>
                </a:lnTo>
                <a:lnTo>
                  <a:pt x="16267" y="11942"/>
                </a:lnTo>
                <a:lnTo>
                  <a:pt x="16079" y="11660"/>
                </a:lnTo>
                <a:lnTo>
                  <a:pt x="15985" y="11284"/>
                </a:lnTo>
                <a:lnTo>
                  <a:pt x="16079" y="10908"/>
                </a:lnTo>
                <a:lnTo>
                  <a:pt x="16267" y="10626"/>
                </a:lnTo>
                <a:lnTo>
                  <a:pt x="16549" y="10438"/>
                </a:lnTo>
                <a:lnTo>
                  <a:pt x="16925" y="10344"/>
                </a:lnTo>
                <a:close/>
                <a:moveTo>
                  <a:pt x="6582" y="15327"/>
                </a:moveTo>
                <a:lnTo>
                  <a:pt x="10719" y="23508"/>
                </a:lnTo>
                <a:lnTo>
                  <a:pt x="2445" y="23508"/>
                </a:lnTo>
                <a:lnTo>
                  <a:pt x="6582" y="15327"/>
                </a:lnTo>
                <a:close/>
                <a:moveTo>
                  <a:pt x="27268" y="15327"/>
                </a:moveTo>
                <a:lnTo>
                  <a:pt x="31405" y="23508"/>
                </a:lnTo>
                <a:lnTo>
                  <a:pt x="23131" y="23508"/>
                </a:lnTo>
                <a:lnTo>
                  <a:pt x="27268" y="15327"/>
                </a:lnTo>
                <a:close/>
                <a:moveTo>
                  <a:pt x="9779" y="25388"/>
                </a:moveTo>
                <a:lnTo>
                  <a:pt x="9027" y="25858"/>
                </a:lnTo>
                <a:lnTo>
                  <a:pt x="8274" y="26140"/>
                </a:lnTo>
                <a:lnTo>
                  <a:pt x="7428" y="26328"/>
                </a:lnTo>
                <a:lnTo>
                  <a:pt x="5736" y="26328"/>
                </a:lnTo>
                <a:lnTo>
                  <a:pt x="4890" y="26140"/>
                </a:lnTo>
                <a:lnTo>
                  <a:pt x="4043" y="25858"/>
                </a:lnTo>
                <a:lnTo>
                  <a:pt x="3291" y="25388"/>
                </a:lnTo>
                <a:close/>
                <a:moveTo>
                  <a:pt x="30465" y="25388"/>
                </a:moveTo>
                <a:lnTo>
                  <a:pt x="29713" y="25858"/>
                </a:lnTo>
                <a:lnTo>
                  <a:pt x="28961" y="26140"/>
                </a:lnTo>
                <a:lnTo>
                  <a:pt x="28114" y="26328"/>
                </a:lnTo>
                <a:lnTo>
                  <a:pt x="26422" y="26328"/>
                </a:lnTo>
                <a:lnTo>
                  <a:pt x="25576" y="26140"/>
                </a:lnTo>
                <a:lnTo>
                  <a:pt x="24729" y="25858"/>
                </a:lnTo>
                <a:lnTo>
                  <a:pt x="23977" y="25388"/>
                </a:lnTo>
                <a:close/>
                <a:moveTo>
                  <a:pt x="19370" y="31030"/>
                </a:moveTo>
                <a:lnTo>
                  <a:pt x="20310" y="31970"/>
                </a:lnTo>
                <a:lnTo>
                  <a:pt x="13540" y="31970"/>
                </a:lnTo>
                <a:lnTo>
                  <a:pt x="14480" y="31030"/>
                </a:lnTo>
                <a:close/>
                <a:moveTo>
                  <a:pt x="16643" y="1"/>
                </a:moveTo>
                <a:lnTo>
                  <a:pt x="16455" y="95"/>
                </a:lnTo>
                <a:lnTo>
                  <a:pt x="16267" y="283"/>
                </a:lnTo>
                <a:lnTo>
                  <a:pt x="16079" y="565"/>
                </a:lnTo>
                <a:lnTo>
                  <a:pt x="14198" y="4326"/>
                </a:lnTo>
                <a:lnTo>
                  <a:pt x="14104" y="4608"/>
                </a:lnTo>
                <a:lnTo>
                  <a:pt x="14104" y="4890"/>
                </a:lnTo>
                <a:lnTo>
                  <a:pt x="14198" y="5172"/>
                </a:lnTo>
                <a:lnTo>
                  <a:pt x="14386" y="5360"/>
                </a:lnTo>
                <a:lnTo>
                  <a:pt x="15985" y="6959"/>
                </a:lnTo>
                <a:lnTo>
                  <a:pt x="15985" y="8651"/>
                </a:lnTo>
                <a:lnTo>
                  <a:pt x="15421" y="8933"/>
                </a:lnTo>
                <a:lnTo>
                  <a:pt x="14950" y="9309"/>
                </a:lnTo>
                <a:lnTo>
                  <a:pt x="14574" y="9780"/>
                </a:lnTo>
                <a:lnTo>
                  <a:pt x="14292" y="10344"/>
                </a:lnTo>
                <a:lnTo>
                  <a:pt x="8463" y="10344"/>
                </a:lnTo>
                <a:lnTo>
                  <a:pt x="8086" y="10438"/>
                </a:lnTo>
                <a:lnTo>
                  <a:pt x="7804" y="10626"/>
                </a:lnTo>
                <a:lnTo>
                  <a:pt x="7616" y="10908"/>
                </a:lnTo>
                <a:lnTo>
                  <a:pt x="7522" y="11284"/>
                </a:lnTo>
                <a:lnTo>
                  <a:pt x="7428" y="11660"/>
                </a:lnTo>
                <a:lnTo>
                  <a:pt x="7240" y="11942"/>
                </a:lnTo>
                <a:lnTo>
                  <a:pt x="6958" y="12224"/>
                </a:lnTo>
                <a:lnTo>
                  <a:pt x="6206" y="12224"/>
                </a:lnTo>
                <a:lnTo>
                  <a:pt x="5924" y="11942"/>
                </a:lnTo>
                <a:lnTo>
                  <a:pt x="5736" y="11660"/>
                </a:lnTo>
                <a:lnTo>
                  <a:pt x="5642" y="11284"/>
                </a:lnTo>
                <a:lnTo>
                  <a:pt x="5548" y="10908"/>
                </a:lnTo>
                <a:lnTo>
                  <a:pt x="5360" y="10626"/>
                </a:lnTo>
                <a:lnTo>
                  <a:pt x="5078" y="10438"/>
                </a:lnTo>
                <a:lnTo>
                  <a:pt x="4701" y="10344"/>
                </a:lnTo>
                <a:lnTo>
                  <a:pt x="4325" y="10438"/>
                </a:lnTo>
                <a:lnTo>
                  <a:pt x="4043" y="10626"/>
                </a:lnTo>
                <a:lnTo>
                  <a:pt x="3855" y="10908"/>
                </a:lnTo>
                <a:lnTo>
                  <a:pt x="3761" y="11284"/>
                </a:lnTo>
                <a:lnTo>
                  <a:pt x="3855" y="12036"/>
                </a:lnTo>
                <a:lnTo>
                  <a:pt x="4137" y="12789"/>
                </a:lnTo>
                <a:lnTo>
                  <a:pt x="4607" y="13353"/>
                </a:lnTo>
                <a:lnTo>
                  <a:pt x="5172" y="13823"/>
                </a:lnTo>
                <a:lnTo>
                  <a:pt x="94" y="24072"/>
                </a:lnTo>
                <a:lnTo>
                  <a:pt x="0" y="24260"/>
                </a:lnTo>
                <a:lnTo>
                  <a:pt x="0" y="24542"/>
                </a:lnTo>
                <a:lnTo>
                  <a:pt x="94" y="24824"/>
                </a:lnTo>
                <a:lnTo>
                  <a:pt x="188" y="25012"/>
                </a:lnTo>
                <a:lnTo>
                  <a:pt x="752" y="25764"/>
                </a:lnTo>
                <a:lnTo>
                  <a:pt x="1505" y="26423"/>
                </a:lnTo>
                <a:lnTo>
                  <a:pt x="2163" y="26987"/>
                </a:lnTo>
                <a:lnTo>
                  <a:pt x="3009" y="27363"/>
                </a:lnTo>
                <a:lnTo>
                  <a:pt x="3855" y="27739"/>
                </a:lnTo>
                <a:lnTo>
                  <a:pt x="4701" y="28021"/>
                </a:lnTo>
                <a:lnTo>
                  <a:pt x="5642" y="28209"/>
                </a:lnTo>
                <a:lnTo>
                  <a:pt x="7522" y="28209"/>
                </a:lnTo>
                <a:lnTo>
                  <a:pt x="8463" y="28021"/>
                </a:lnTo>
                <a:lnTo>
                  <a:pt x="9309" y="27739"/>
                </a:lnTo>
                <a:lnTo>
                  <a:pt x="10155" y="27363"/>
                </a:lnTo>
                <a:lnTo>
                  <a:pt x="10907" y="26987"/>
                </a:lnTo>
                <a:lnTo>
                  <a:pt x="11659" y="26423"/>
                </a:lnTo>
                <a:lnTo>
                  <a:pt x="12318" y="25764"/>
                </a:lnTo>
                <a:lnTo>
                  <a:pt x="12976" y="25012"/>
                </a:lnTo>
                <a:lnTo>
                  <a:pt x="13070" y="24824"/>
                </a:lnTo>
                <a:lnTo>
                  <a:pt x="13164" y="24542"/>
                </a:lnTo>
                <a:lnTo>
                  <a:pt x="13164" y="24260"/>
                </a:lnTo>
                <a:lnTo>
                  <a:pt x="13070" y="24072"/>
                </a:lnTo>
                <a:lnTo>
                  <a:pt x="7898" y="13823"/>
                </a:lnTo>
                <a:lnTo>
                  <a:pt x="8369" y="13541"/>
                </a:lnTo>
                <a:lnTo>
                  <a:pt x="8745" y="13165"/>
                </a:lnTo>
                <a:lnTo>
                  <a:pt x="9027" y="12694"/>
                </a:lnTo>
                <a:lnTo>
                  <a:pt x="9215" y="12224"/>
                </a:lnTo>
                <a:lnTo>
                  <a:pt x="14292" y="12224"/>
                </a:lnTo>
                <a:lnTo>
                  <a:pt x="14574" y="12789"/>
                </a:lnTo>
                <a:lnTo>
                  <a:pt x="14950" y="13259"/>
                </a:lnTo>
                <a:lnTo>
                  <a:pt x="15421" y="13729"/>
                </a:lnTo>
                <a:lnTo>
                  <a:pt x="15985" y="14011"/>
                </a:lnTo>
                <a:lnTo>
                  <a:pt x="15985" y="29149"/>
                </a:lnTo>
                <a:lnTo>
                  <a:pt x="14104" y="29149"/>
                </a:lnTo>
                <a:lnTo>
                  <a:pt x="13728" y="29243"/>
                </a:lnTo>
                <a:lnTo>
                  <a:pt x="13446" y="29431"/>
                </a:lnTo>
                <a:lnTo>
                  <a:pt x="10625" y="32252"/>
                </a:lnTo>
                <a:lnTo>
                  <a:pt x="10437" y="32534"/>
                </a:lnTo>
                <a:lnTo>
                  <a:pt x="10343" y="32722"/>
                </a:lnTo>
                <a:lnTo>
                  <a:pt x="10343" y="33004"/>
                </a:lnTo>
                <a:lnTo>
                  <a:pt x="10437" y="33287"/>
                </a:lnTo>
                <a:lnTo>
                  <a:pt x="10531" y="33569"/>
                </a:lnTo>
                <a:lnTo>
                  <a:pt x="10719" y="33757"/>
                </a:lnTo>
                <a:lnTo>
                  <a:pt x="11001" y="33851"/>
                </a:lnTo>
                <a:lnTo>
                  <a:pt x="22849" y="33851"/>
                </a:lnTo>
                <a:lnTo>
                  <a:pt x="23037" y="33757"/>
                </a:lnTo>
                <a:lnTo>
                  <a:pt x="23319" y="33569"/>
                </a:lnTo>
                <a:lnTo>
                  <a:pt x="23413" y="33287"/>
                </a:lnTo>
                <a:lnTo>
                  <a:pt x="23507" y="33004"/>
                </a:lnTo>
                <a:lnTo>
                  <a:pt x="23507" y="32722"/>
                </a:lnTo>
                <a:lnTo>
                  <a:pt x="23413" y="32534"/>
                </a:lnTo>
                <a:lnTo>
                  <a:pt x="23225" y="32252"/>
                </a:lnTo>
                <a:lnTo>
                  <a:pt x="20404" y="29431"/>
                </a:lnTo>
                <a:lnTo>
                  <a:pt x="20122" y="29243"/>
                </a:lnTo>
                <a:lnTo>
                  <a:pt x="19746" y="29149"/>
                </a:lnTo>
                <a:lnTo>
                  <a:pt x="17865" y="29149"/>
                </a:lnTo>
                <a:lnTo>
                  <a:pt x="17865" y="14011"/>
                </a:lnTo>
                <a:lnTo>
                  <a:pt x="18429" y="13729"/>
                </a:lnTo>
                <a:lnTo>
                  <a:pt x="18900" y="13353"/>
                </a:lnTo>
                <a:lnTo>
                  <a:pt x="19276" y="12789"/>
                </a:lnTo>
                <a:lnTo>
                  <a:pt x="19558" y="12224"/>
                </a:lnTo>
                <a:lnTo>
                  <a:pt x="24635" y="12224"/>
                </a:lnTo>
                <a:lnTo>
                  <a:pt x="24823" y="12694"/>
                </a:lnTo>
                <a:lnTo>
                  <a:pt x="25105" y="13165"/>
                </a:lnTo>
                <a:lnTo>
                  <a:pt x="25482" y="13541"/>
                </a:lnTo>
                <a:lnTo>
                  <a:pt x="25952" y="13823"/>
                </a:lnTo>
                <a:lnTo>
                  <a:pt x="20780" y="24072"/>
                </a:lnTo>
                <a:lnTo>
                  <a:pt x="20686" y="24260"/>
                </a:lnTo>
                <a:lnTo>
                  <a:pt x="20686" y="24542"/>
                </a:lnTo>
                <a:lnTo>
                  <a:pt x="20780" y="24824"/>
                </a:lnTo>
                <a:lnTo>
                  <a:pt x="20874" y="25012"/>
                </a:lnTo>
                <a:lnTo>
                  <a:pt x="21438" y="25764"/>
                </a:lnTo>
                <a:lnTo>
                  <a:pt x="22191" y="26423"/>
                </a:lnTo>
                <a:lnTo>
                  <a:pt x="22849" y="26987"/>
                </a:lnTo>
                <a:lnTo>
                  <a:pt x="23695" y="27363"/>
                </a:lnTo>
                <a:lnTo>
                  <a:pt x="24541" y="27739"/>
                </a:lnTo>
                <a:lnTo>
                  <a:pt x="25388" y="28021"/>
                </a:lnTo>
                <a:lnTo>
                  <a:pt x="26328" y="28209"/>
                </a:lnTo>
                <a:lnTo>
                  <a:pt x="28208" y="28209"/>
                </a:lnTo>
                <a:lnTo>
                  <a:pt x="29149" y="28021"/>
                </a:lnTo>
                <a:lnTo>
                  <a:pt x="29995" y="27739"/>
                </a:lnTo>
                <a:lnTo>
                  <a:pt x="30841" y="27363"/>
                </a:lnTo>
                <a:lnTo>
                  <a:pt x="31593" y="26987"/>
                </a:lnTo>
                <a:lnTo>
                  <a:pt x="32346" y="26423"/>
                </a:lnTo>
                <a:lnTo>
                  <a:pt x="33004" y="25764"/>
                </a:lnTo>
                <a:lnTo>
                  <a:pt x="33662" y="25012"/>
                </a:lnTo>
                <a:lnTo>
                  <a:pt x="33850" y="24730"/>
                </a:lnTo>
                <a:lnTo>
                  <a:pt x="33850" y="24354"/>
                </a:lnTo>
                <a:lnTo>
                  <a:pt x="33756" y="24072"/>
                </a:lnTo>
                <a:lnTo>
                  <a:pt x="28584" y="13823"/>
                </a:lnTo>
                <a:lnTo>
                  <a:pt x="29243" y="13353"/>
                </a:lnTo>
                <a:lnTo>
                  <a:pt x="29619" y="12789"/>
                </a:lnTo>
                <a:lnTo>
                  <a:pt x="29995" y="12130"/>
                </a:lnTo>
                <a:lnTo>
                  <a:pt x="30089" y="11284"/>
                </a:lnTo>
                <a:lnTo>
                  <a:pt x="29995" y="10908"/>
                </a:lnTo>
                <a:lnTo>
                  <a:pt x="29807" y="10626"/>
                </a:lnTo>
                <a:lnTo>
                  <a:pt x="29525" y="10438"/>
                </a:lnTo>
                <a:lnTo>
                  <a:pt x="29149" y="10344"/>
                </a:lnTo>
                <a:lnTo>
                  <a:pt x="28773" y="10438"/>
                </a:lnTo>
                <a:lnTo>
                  <a:pt x="28490" y="10626"/>
                </a:lnTo>
                <a:lnTo>
                  <a:pt x="28302" y="10908"/>
                </a:lnTo>
                <a:lnTo>
                  <a:pt x="28208" y="11284"/>
                </a:lnTo>
                <a:lnTo>
                  <a:pt x="28114" y="11660"/>
                </a:lnTo>
                <a:lnTo>
                  <a:pt x="27926" y="11942"/>
                </a:lnTo>
                <a:lnTo>
                  <a:pt x="27644" y="12224"/>
                </a:lnTo>
                <a:lnTo>
                  <a:pt x="26892" y="12224"/>
                </a:lnTo>
                <a:lnTo>
                  <a:pt x="26610" y="11942"/>
                </a:lnTo>
                <a:lnTo>
                  <a:pt x="26422" y="11660"/>
                </a:lnTo>
                <a:lnTo>
                  <a:pt x="26328" y="11284"/>
                </a:lnTo>
                <a:lnTo>
                  <a:pt x="26234" y="10908"/>
                </a:lnTo>
                <a:lnTo>
                  <a:pt x="26046" y="10626"/>
                </a:lnTo>
                <a:lnTo>
                  <a:pt x="25764" y="10438"/>
                </a:lnTo>
                <a:lnTo>
                  <a:pt x="25388" y="10344"/>
                </a:lnTo>
                <a:lnTo>
                  <a:pt x="19558" y="10344"/>
                </a:lnTo>
                <a:lnTo>
                  <a:pt x="19276" y="9780"/>
                </a:lnTo>
                <a:lnTo>
                  <a:pt x="18900" y="9309"/>
                </a:lnTo>
                <a:lnTo>
                  <a:pt x="18429" y="8933"/>
                </a:lnTo>
                <a:lnTo>
                  <a:pt x="17865" y="8651"/>
                </a:lnTo>
                <a:lnTo>
                  <a:pt x="17865" y="6959"/>
                </a:lnTo>
                <a:lnTo>
                  <a:pt x="19464" y="5360"/>
                </a:lnTo>
                <a:lnTo>
                  <a:pt x="19652" y="5172"/>
                </a:lnTo>
                <a:lnTo>
                  <a:pt x="19746" y="4890"/>
                </a:lnTo>
                <a:lnTo>
                  <a:pt x="19746" y="4608"/>
                </a:lnTo>
                <a:lnTo>
                  <a:pt x="19652" y="4326"/>
                </a:lnTo>
                <a:lnTo>
                  <a:pt x="17771" y="565"/>
                </a:lnTo>
                <a:lnTo>
                  <a:pt x="17583" y="283"/>
                </a:lnTo>
                <a:lnTo>
                  <a:pt x="17395" y="95"/>
                </a:lnTo>
                <a:lnTo>
                  <a:pt x="17207" y="1"/>
                </a:lnTo>
                <a:close/>
              </a:path>
            </a:pathLst>
          </a:custGeom>
          <a:solidFill>
            <a:srgbClr val="FFFFFF"/>
          </a:solidFill>
          <a:ln>
            <a:noFill/>
          </a:ln>
        </p:spPr>
        <p:txBody>
          <a:bodyPr lIns="121897" tIns="121897" rIns="121897" bIns="121897" anchor="ctr" anchorCtr="0">
            <a:noAutofit/>
          </a:bodyPr>
          <a:lstStyle/>
          <a:p>
            <a:pPr lvl="0">
              <a:spcBef>
                <a:spcPts val="0"/>
              </a:spcBef>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1783033" y="742132"/>
            <a:ext cx="8626000" cy="1058400"/>
          </a:xfrm>
          <a:prstGeom prst="rect">
            <a:avLst/>
          </a:prstGeom>
        </p:spPr>
        <p:txBody>
          <a:bodyPr lIns="121897" tIns="121897" rIns="121897" bIns="121897"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cxnSp>
        <p:nvCxnSpPr>
          <p:cNvPr id="41" name="Shape 41"/>
          <p:cNvCxnSpPr/>
          <p:nvPr/>
        </p:nvCxnSpPr>
        <p:spPr>
          <a:xfrm>
            <a:off x="5700800" y="1233747"/>
            <a:ext cx="790400" cy="0"/>
          </a:xfrm>
          <a:prstGeom prst="straightConnector1">
            <a:avLst/>
          </a:prstGeom>
          <a:noFill/>
          <a:ln w="38100" cap="flat" cmpd="thickThin">
            <a:solidFill>
              <a:srgbClr val="FFFFFF"/>
            </a:solidFill>
            <a:prstDash val="solid"/>
            <a:round/>
            <a:headEnd type="none" w="lg" len="lg"/>
            <a:tailEnd type="none" w="lg" len="lg"/>
          </a:ln>
        </p:spPr>
      </p:cxnSp>
      <p:sp>
        <p:nvSpPr>
          <p:cNvPr id="42" name="Shape 42"/>
          <p:cNvSpPr/>
          <p:nvPr/>
        </p:nvSpPr>
        <p:spPr>
          <a:xfrm>
            <a:off x="5835950" y="572433"/>
            <a:ext cx="520161" cy="520176"/>
          </a:xfrm>
          <a:custGeom>
            <a:avLst/>
            <a:gdLst/>
            <a:ahLst/>
            <a:cxnLst/>
            <a:rect l="0" t="0" r="0" b="0"/>
            <a:pathLst>
              <a:path w="33850" h="33851" extrusionOk="0">
                <a:moveTo>
                  <a:pt x="16925" y="3104"/>
                </a:moveTo>
                <a:lnTo>
                  <a:pt x="17677" y="4514"/>
                </a:lnTo>
                <a:lnTo>
                  <a:pt x="16925" y="5266"/>
                </a:lnTo>
                <a:lnTo>
                  <a:pt x="16173" y="4514"/>
                </a:lnTo>
                <a:lnTo>
                  <a:pt x="16925" y="3104"/>
                </a:lnTo>
                <a:close/>
                <a:moveTo>
                  <a:pt x="16925" y="10344"/>
                </a:moveTo>
                <a:lnTo>
                  <a:pt x="17301" y="10438"/>
                </a:lnTo>
                <a:lnTo>
                  <a:pt x="17583" y="10626"/>
                </a:lnTo>
                <a:lnTo>
                  <a:pt x="17771" y="10908"/>
                </a:lnTo>
                <a:lnTo>
                  <a:pt x="17865" y="11284"/>
                </a:lnTo>
                <a:lnTo>
                  <a:pt x="17771" y="11660"/>
                </a:lnTo>
                <a:lnTo>
                  <a:pt x="17583" y="11942"/>
                </a:lnTo>
                <a:lnTo>
                  <a:pt x="17301" y="12224"/>
                </a:lnTo>
                <a:lnTo>
                  <a:pt x="16549" y="12224"/>
                </a:lnTo>
                <a:lnTo>
                  <a:pt x="16267" y="11942"/>
                </a:lnTo>
                <a:lnTo>
                  <a:pt x="16079" y="11660"/>
                </a:lnTo>
                <a:lnTo>
                  <a:pt x="15985" y="11284"/>
                </a:lnTo>
                <a:lnTo>
                  <a:pt x="16079" y="10908"/>
                </a:lnTo>
                <a:lnTo>
                  <a:pt x="16267" y="10626"/>
                </a:lnTo>
                <a:lnTo>
                  <a:pt x="16549" y="10438"/>
                </a:lnTo>
                <a:lnTo>
                  <a:pt x="16925" y="10344"/>
                </a:lnTo>
                <a:close/>
                <a:moveTo>
                  <a:pt x="6582" y="15327"/>
                </a:moveTo>
                <a:lnTo>
                  <a:pt x="10719" y="23508"/>
                </a:lnTo>
                <a:lnTo>
                  <a:pt x="2445" y="23508"/>
                </a:lnTo>
                <a:lnTo>
                  <a:pt x="6582" y="15327"/>
                </a:lnTo>
                <a:close/>
                <a:moveTo>
                  <a:pt x="27268" y="15327"/>
                </a:moveTo>
                <a:lnTo>
                  <a:pt x="31405" y="23508"/>
                </a:lnTo>
                <a:lnTo>
                  <a:pt x="23131" y="23508"/>
                </a:lnTo>
                <a:lnTo>
                  <a:pt x="27268" y="15327"/>
                </a:lnTo>
                <a:close/>
                <a:moveTo>
                  <a:pt x="9779" y="25388"/>
                </a:moveTo>
                <a:lnTo>
                  <a:pt x="9027" y="25858"/>
                </a:lnTo>
                <a:lnTo>
                  <a:pt x="8274" y="26140"/>
                </a:lnTo>
                <a:lnTo>
                  <a:pt x="7428" y="26328"/>
                </a:lnTo>
                <a:lnTo>
                  <a:pt x="5736" y="26328"/>
                </a:lnTo>
                <a:lnTo>
                  <a:pt x="4890" y="26140"/>
                </a:lnTo>
                <a:lnTo>
                  <a:pt x="4043" y="25858"/>
                </a:lnTo>
                <a:lnTo>
                  <a:pt x="3291" y="25388"/>
                </a:lnTo>
                <a:close/>
                <a:moveTo>
                  <a:pt x="30465" y="25388"/>
                </a:moveTo>
                <a:lnTo>
                  <a:pt x="29713" y="25858"/>
                </a:lnTo>
                <a:lnTo>
                  <a:pt x="28961" y="26140"/>
                </a:lnTo>
                <a:lnTo>
                  <a:pt x="28114" y="26328"/>
                </a:lnTo>
                <a:lnTo>
                  <a:pt x="26422" y="26328"/>
                </a:lnTo>
                <a:lnTo>
                  <a:pt x="25576" y="26140"/>
                </a:lnTo>
                <a:lnTo>
                  <a:pt x="24729" y="25858"/>
                </a:lnTo>
                <a:lnTo>
                  <a:pt x="23977" y="25388"/>
                </a:lnTo>
                <a:close/>
                <a:moveTo>
                  <a:pt x="19370" y="31030"/>
                </a:moveTo>
                <a:lnTo>
                  <a:pt x="20310" y="31970"/>
                </a:lnTo>
                <a:lnTo>
                  <a:pt x="13540" y="31970"/>
                </a:lnTo>
                <a:lnTo>
                  <a:pt x="14480" y="31030"/>
                </a:lnTo>
                <a:close/>
                <a:moveTo>
                  <a:pt x="16643" y="1"/>
                </a:moveTo>
                <a:lnTo>
                  <a:pt x="16455" y="95"/>
                </a:lnTo>
                <a:lnTo>
                  <a:pt x="16267" y="283"/>
                </a:lnTo>
                <a:lnTo>
                  <a:pt x="16079" y="565"/>
                </a:lnTo>
                <a:lnTo>
                  <a:pt x="14198" y="4326"/>
                </a:lnTo>
                <a:lnTo>
                  <a:pt x="14104" y="4608"/>
                </a:lnTo>
                <a:lnTo>
                  <a:pt x="14104" y="4890"/>
                </a:lnTo>
                <a:lnTo>
                  <a:pt x="14198" y="5172"/>
                </a:lnTo>
                <a:lnTo>
                  <a:pt x="14386" y="5360"/>
                </a:lnTo>
                <a:lnTo>
                  <a:pt x="15985" y="6959"/>
                </a:lnTo>
                <a:lnTo>
                  <a:pt x="15985" y="8651"/>
                </a:lnTo>
                <a:lnTo>
                  <a:pt x="15421" y="8933"/>
                </a:lnTo>
                <a:lnTo>
                  <a:pt x="14950" y="9309"/>
                </a:lnTo>
                <a:lnTo>
                  <a:pt x="14574" y="9780"/>
                </a:lnTo>
                <a:lnTo>
                  <a:pt x="14292" y="10344"/>
                </a:lnTo>
                <a:lnTo>
                  <a:pt x="8463" y="10344"/>
                </a:lnTo>
                <a:lnTo>
                  <a:pt x="8086" y="10438"/>
                </a:lnTo>
                <a:lnTo>
                  <a:pt x="7804" y="10626"/>
                </a:lnTo>
                <a:lnTo>
                  <a:pt x="7616" y="10908"/>
                </a:lnTo>
                <a:lnTo>
                  <a:pt x="7522" y="11284"/>
                </a:lnTo>
                <a:lnTo>
                  <a:pt x="7428" y="11660"/>
                </a:lnTo>
                <a:lnTo>
                  <a:pt x="7240" y="11942"/>
                </a:lnTo>
                <a:lnTo>
                  <a:pt x="6958" y="12224"/>
                </a:lnTo>
                <a:lnTo>
                  <a:pt x="6206" y="12224"/>
                </a:lnTo>
                <a:lnTo>
                  <a:pt x="5924" y="11942"/>
                </a:lnTo>
                <a:lnTo>
                  <a:pt x="5736" y="11660"/>
                </a:lnTo>
                <a:lnTo>
                  <a:pt x="5642" y="11284"/>
                </a:lnTo>
                <a:lnTo>
                  <a:pt x="5548" y="10908"/>
                </a:lnTo>
                <a:lnTo>
                  <a:pt x="5360" y="10626"/>
                </a:lnTo>
                <a:lnTo>
                  <a:pt x="5078" y="10438"/>
                </a:lnTo>
                <a:lnTo>
                  <a:pt x="4701" y="10344"/>
                </a:lnTo>
                <a:lnTo>
                  <a:pt x="4325" y="10438"/>
                </a:lnTo>
                <a:lnTo>
                  <a:pt x="4043" y="10626"/>
                </a:lnTo>
                <a:lnTo>
                  <a:pt x="3855" y="10908"/>
                </a:lnTo>
                <a:lnTo>
                  <a:pt x="3761" y="11284"/>
                </a:lnTo>
                <a:lnTo>
                  <a:pt x="3855" y="12036"/>
                </a:lnTo>
                <a:lnTo>
                  <a:pt x="4137" y="12789"/>
                </a:lnTo>
                <a:lnTo>
                  <a:pt x="4607" y="13353"/>
                </a:lnTo>
                <a:lnTo>
                  <a:pt x="5172" y="13823"/>
                </a:lnTo>
                <a:lnTo>
                  <a:pt x="94" y="24072"/>
                </a:lnTo>
                <a:lnTo>
                  <a:pt x="0" y="24260"/>
                </a:lnTo>
                <a:lnTo>
                  <a:pt x="0" y="24542"/>
                </a:lnTo>
                <a:lnTo>
                  <a:pt x="94" y="24824"/>
                </a:lnTo>
                <a:lnTo>
                  <a:pt x="188" y="25012"/>
                </a:lnTo>
                <a:lnTo>
                  <a:pt x="752" y="25764"/>
                </a:lnTo>
                <a:lnTo>
                  <a:pt x="1505" y="26423"/>
                </a:lnTo>
                <a:lnTo>
                  <a:pt x="2163" y="26987"/>
                </a:lnTo>
                <a:lnTo>
                  <a:pt x="3009" y="27363"/>
                </a:lnTo>
                <a:lnTo>
                  <a:pt x="3855" y="27739"/>
                </a:lnTo>
                <a:lnTo>
                  <a:pt x="4701" y="28021"/>
                </a:lnTo>
                <a:lnTo>
                  <a:pt x="5642" y="28209"/>
                </a:lnTo>
                <a:lnTo>
                  <a:pt x="7522" y="28209"/>
                </a:lnTo>
                <a:lnTo>
                  <a:pt x="8463" y="28021"/>
                </a:lnTo>
                <a:lnTo>
                  <a:pt x="9309" y="27739"/>
                </a:lnTo>
                <a:lnTo>
                  <a:pt x="10155" y="27363"/>
                </a:lnTo>
                <a:lnTo>
                  <a:pt x="10907" y="26987"/>
                </a:lnTo>
                <a:lnTo>
                  <a:pt x="11659" y="26423"/>
                </a:lnTo>
                <a:lnTo>
                  <a:pt x="12318" y="25764"/>
                </a:lnTo>
                <a:lnTo>
                  <a:pt x="12976" y="25012"/>
                </a:lnTo>
                <a:lnTo>
                  <a:pt x="13070" y="24824"/>
                </a:lnTo>
                <a:lnTo>
                  <a:pt x="13164" y="24542"/>
                </a:lnTo>
                <a:lnTo>
                  <a:pt x="13164" y="24260"/>
                </a:lnTo>
                <a:lnTo>
                  <a:pt x="13070" y="24072"/>
                </a:lnTo>
                <a:lnTo>
                  <a:pt x="7898" y="13823"/>
                </a:lnTo>
                <a:lnTo>
                  <a:pt x="8369" y="13541"/>
                </a:lnTo>
                <a:lnTo>
                  <a:pt x="8745" y="13165"/>
                </a:lnTo>
                <a:lnTo>
                  <a:pt x="9027" y="12694"/>
                </a:lnTo>
                <a:lnTo>
                  <a:pt x="9215" y="12224"/>
                </a:lnTo>
                <a:lnTo>
                  <a:pt x="14292" y="12224"/>
                </a:lnTo>
                <a:lnTo>
                  <a:pt x="14574" y="12789"/>
                </a:lnTo>
                <a:lnTo>
                  <a:pt x="14950" y="13259"/>
                </a:lnTo>
                <a:lnTo>
                  <a:pt x="15421" y="13729"/>
                </a:lnTo>
                <a:lnTo>
                  <a:pt x="15985" y="14011"/>
                </a:lnTo>
                <a:lnTo>
                  <a:pt x="15985" y="29149"/>
                </a:lnTo>
                <a:lnTo>
                  <a:pt x="14104" y="29149"/>
                </a:lnTo>
                <a:lnTo>
                  <a:pt x="13728" y="29243"/>
                </a:lnTo>
                <a:lnTo>
                  <a:pt x="13446" y="29431"/>
                </a:lnTo>
                <a:lnTo>
                  <a:pt x="10625" y="32252"/>
                </a:lnTo>
                <a:lnTo>
                  <a:pt x="10437" y="32534"/>
                </a:lnTo>
                <a:lnTo>
                  <a:pt x="10343" y="32722"/>
                </a:lnTo>
                <a:lnTo>
                  <a:pt x="10343" y="33004"/>
                </a:lnTo>
                <a:lnTo>
                  <a:pt x="10437" y="33287"/>
                </a:lnTo>
                <a:lnTo>
                  <a:pt x="10531" y="33569"/>
                </a:lnTo>
                <a:lnTo>
                  <a:pt x="10719" y="33757"/>
                </a:lnTo>
                <a:lnTo>
                  <a:pt x="11001" y="33851"/>
                </a:lnTo>
                <a:lnTo>
                  <a:pt x="22849" y="33851"/>
                </a:lnTo>
                <a:lnTo>
                  <a:pt x="23037" y="33757"/>
                </a:lnTo>
                <a:lnTo>
                  <a:pt x="23319" y="33569"/>
                </a:lnTo>
                <a:lnTo>
                  <a:pt x="23413" y="33287"/>
                </a:lnTo>
                <a:lnTo>
                  <a:pt x="23507" y="33004"/>
                </a:lnTo>
                <a:lnTo>
                  <a:pt x="23507" y="32722"/>
                </a:lnTo>
                <a:lnTo>
                  <a:pt x="23413" y="32534"/>
                </a:lnTo>
                <a:lnTo>
                  <a:pt x="23225" y="32252"/>
                </a:lnTo>
                <a:lnTo>
                  <a:pt x="20404" y="29431"/>
                </a:lnTo>
                <a:lnTo>
                  <a:pt x="20122" y="29243"/>
                </a:lnTo>
                <a:lnTo>
                  <a:pt x="19746" y="29149"/>
                </a:lnTo>
                <a:lnTo>
                  <a:pt x="17865" y="29149"/>
                </a:lnTo>
                <a:lnTo>
                  <a:pt x="17865" y="14011"/>
                </a:lnTo>
                <a:lnTo>
                  <a:pt x="18429" y="13729"/>
                </a:lnTo>
                <a:lnTo>
                  <a:pt x="18900" y="13353"/>
                </a:lnTo>
                <a:lnTo>
                  <a:pt x="19276" y="12789"/>
                </a:lnTo>
                <a:lnTo>
                  <a:pt x="19558" y="12224"/>
                </a:lnTo>
                <a:lnTo>
                  <a:pt x="24635" y="12224"/>
                </a:lnTo>
                <a:lnTo>
                  <a:pt x="24823" y="12694"/>
                </a:lnTo>
                <a:lnTo>
                  <a:pt x="25105" y="13165"/>
                </a:lnTo>
                <a:lnTo>
                  <a:pt x="25482" y="13541"/>
                </a:lnTo>
                <a:lnTo>
                  <a:pt x="25952" y="13823"/>
                </a:lnTo>
                <a:lnTo>
                  <a:pt x="20780" y="24072"/>
                </a:lnTo>
                <a:lnTo>
                  <a:pt x="20686" y="24260"/>
                </a:lnTo>
                <a:lnTo>
                  <a:pt x="20686" y="24542"/>
                </a:lnTo>
                <a:lnTo>
                  <a:pt x="20780" y="24824"/>
                </a:lnTo>
                <a:lnTo>
                  <a:pt x="20874" y="25012"/>
                </a:lnTo>
                <a:lnTo>
                  <a:pt x="21438" y="25764"/>
                </a:lnTo>
                <a:lnTo>
                  <a:pt x="22191" y="26423"/>
                </a:lnTo>
                <a:lnTo>
                  <a:pt x="22849" y="26987"/>
                </a:lnTo>
                <a:lnTo>
                  <a:pt x="23695" y="27363"/>
                </a:lnTo>
                <a:lnTo>
                  <a:pt x="24541" y="27739"/>
                </a:lnTo>
                <a:lnTo>
                  <a:pt x="25388" y="28021"/>
                </a:lnTo>
                <a:lnTo>
                  <a:pt x="26328" y="28209"/>
                </a:lnTo>
                <a:lnTo>
                  <a:pt x="28208" y="28209"/>
                </a:lnTo>
                <a:lnTo>
                  <a:pt x="29149" y="28021"/>
                </a:lnTo>
                <a:lnTo>
                  <a:pt x="29995" y="27739"/>
                </a:lnTo>
                <a:lnTo>
                  <a:pt x="30841" y="27363"/>
                </a:lnTo>
                <a:lnTo>
                  <a:pt x="31593" y="26987"/>
                </a:lnTo>
                <a:lnTo>
                  <a:pt x="32346" y="26423"/>
                </a:lnTo>
                <a:lnTo>
                  <a:pt x="33004" y="25764"/>
                </a:lnTo>
                <a:lnTo>
                  <a:pt x="33662" y="25012"/>
                </a:lnTo>
                <a:lnTo>
                  <a:pt x="33850" y="24730"/>
                </a:lnTo>
                <a:lnTo>
                  <a:pt x="33850" y="24354"/>
                </a:lnTo>
                <a:lnTo>
                  <a:pt x="33756" y="24072"/>
                </a:lnTo>
                <a:lnTo>
                  <a:pt x="28584" y="13823"/>
                </a:lnTo>
                <a:lnTo>
                  <a:pt x="29243" y="13353"/>
                </a:lnTo>
                <a:lnTo>
                  <a:pt x="29619" y="12789"/>
                </a:lnTo>
                <a:lnTo>
                  <a:pt x="29995" y="12130"/>
                </a:lnTo>
                <a:lnTo>
                  <a:pt x="30089" y="11284"/>
                </a:lnTo>
                <a:lnTo>
                  <a:pt x="29995" y="10908"/>
                </a:lnTo>
                <a:lnTo>
                  <a:pt x="29807" y="10626"/>
                </a:lnTo>
                <a:lnTo>
                  <a:pt x="29525" y="10438"/>
                </a:lnTo>
                <a:lnTo>
                  <a:pt x="29149" y="10344"/>
                </a:lnTo>
                <a:lnTo>
                  <a:pt x="28773" y="10438"/>
                </a:lnTo>
                <a:lnTo>
                  <a:pt x="28490" y="10626"/>
                </a:lnTo>
                <a:lnTo>
                  <a:pt x="28302" y="10908"/>
                </a:lnTo>
                <a:lnTo>
                  <a:pt x="28208" y="11284"/>
                </a:lnTo>
                <a:lnTo>
                  <a:pt x="28114" y="11660"/>
                </a:lnTo>
                <a:lnTo>
                  <a:pt x="27926" y="11942"/>
                </a:lnTo>
                <a:lnTo>
                  <a:pt x="27644" y="12224"/>
                </a:lnTo>
                <a:lnTo>
                  <a:pt x="26892" y="12224"/>
                </a:lnTo>
                <a:lnTo>
                  <a:pt x="26610" y="11942"/>
                </a:lnTo>
                <a:lnTo>
                  <a:pt x="26422" y="11660"/>
                </a:lnTo>
                <a:lnTo>
                  <a:pt x="26328" y="11284"/>
                </a:lnTo>
                <a:lnTo>
                  <a:pt x="26234" y="10908"/>
                </a:lnTo>
                <a:lnTo>
                  <a:pt x="26046" y="10626"/>
                </a:lnTo>
                <a:lnTo>
                  <a:pt x="25764" y="10438"/>
                </a:lnTo>
                <a:lnTo>
                  <a:pt x="25388" y="10344"/>
                </a:lnTo>
                <a:lnTo>
                  <a:pt x="19558" y="10344"/>
                </a:lnTo>
                <a:lnTo>
                  <a:pt x="19276" y="9780"/>
                </a:lnTo>
                <a:lnTo>
                  <a:pt x="18900" y="9309"/>
                </a:lnTo>
                <a:lnTo>
                  <a:pt x="18429" y="8933"/>
                </a:lnTo>
                <a:lnTo>
                  <a:pt x="17865" y="8651"/>
                </a:lnTo>
                <a:lnTo>
                  <a:pt x="17865" y="6959"/>
                </a:lnTo>
                <a:lnTo>
                  <a:pt x="19464" y="5360"/>
                </a:lnTo>
                <a:lnTo>
                  <a:pt x="19652" y="5172"/>
                </a:lnTo>
                <a:lnTo>
                  <a:pt x="19746" y="4890"/>
                </a:lnTo>
                <a:lnTo>
                  <a:pt x="19746" y="4608"/>
                </a:lnTo>
                <a:lnTo>
                  <a:pt x="19652" y="4326"/>
                </a:lnTo>
                <a:lnTo>
                  <a:pt x="17771" y="565"/>
                </a:lnTo>
                <a:lnTo>
                  <a:pt x="17583" y="283"/>
                </a:lnTo>
                <a:lnTo>
                  <a:pt x="17395" y="95"/>
                </a:lnTo>
                <a:lnTo>
                  <a:pt x="17207" y="1"/>
                </a:lnTo>
                <a:close/>
              </a:path>
            </a:pathLst>
          </a:custGeom>
          <a:solidFill>
            <a:srgbClr val="FFFFFF"/>
          </a:solidFill>
          <a:ln>
            <a:noFill/>
          </a:ln>
        </p:spPr>
        <p:txBody>
          <a:bodyPr lIns="121897" tIns="121897" rIns="121897" bIns="121897" anchor="ctr" anchorCtr="0">
            <a:noAutofit/>
          </a:bodyPr>
          <a:lstStyle/>
          <a:p>
            <a:pPr lvl="0">
              <a:spcBef>
                <a:spcPts val="0"/>
              </a:spcBef>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609600" y="5875079"/>
            <a:ext cx="10972800" cy="692799"/>
          </a:xfrm>
          <a:prstGeom prst="rect">
            <a:avLst/>
          </a:prstGeom>
        </p:spPr>
        <p:txBody>
          <a:bodyPr lIns="121897" tIns="121897" rIns="121897" bIns="121897" anchor="t" anchorCtr="0"/>
          <a:lstStyle>
            <a:lvl1pPr lvl="0" algn="ctr">
              <a:spcBef>
                <a:spcPts val="480"/>
              </a:spcBef>
              <a:buSzPct val="100000"/>
              <a:buNone/>
              <a:defRPr sz="2400"/>
            </a:lvl1pPr>
          </a:lstStyle>
          <a:p>
            <a:pPr lvl="0"/>
            <a:r>
              <a:rPr lang="en-US"/>
              <a:t>Click to edit Master text styles</a:t>
            </a:r>
          </a:p>
        </p:txBody>
      </p:sp>
      <p:cxnSp>
        <p:nvCxnSpPr>
          <p:cNvPr id="45" name="Shape 45"/>
          <p:cNvCxnSpPr/>
          <p:nvPr/>
        </p:nvCxnSpPr>
        <p:spPr>
          <a:xfrm>
            <a:off x="5700800" y="5875080"/>
            <a:ext cx="790400" cy="0"/>
          </a:xfrm>
          <a:prstGeom prst="straightConnector1">
            <a:avLst/>
          </a:prstGeom>
          <a:noFill/>
          <a:ln w="38100" cap="flat" cmpd="thickThin">
            <a:solidFill>
              <a:srgbClr val="FFFFFF"/>
            </a:solidFill>
            <a:prstDash val="solid"/>
            <a:round/>
            <a:headEnd type="none" w="lg" len="lg"/>
            <a:tailEnd type="none" w="lg" len="lg"/>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numCol="1"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numCol="1"/>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numCol="1"/>
          <a:lstStyle/>
          <a:p>
            <a:fld id="{B5D55549-F864-41D4-B050-0FBED7A1581F}" type="datetime1">
              <a:rPr lang="en-US" smtClean="0"/>
              <a:t>12/2/2018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numCol="1"/>
          <a:lstStyle/>
          <a:p>
            <a:r>
              <a:rPr lang="en-US"/>
              <a:t>1</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numCol="1"/>
          <a:lstStyle/>
          <a:p>
            <a:fld id="{DAB1974B-2228-450A-89D0-51F9F606BC2D}" type="slidenum">
              <a:rPr lang="en-US" smtClean="0"/>
              <a:t>‹#›</a:t>
            </a:fld>
            <a:endParaRPr lang="en-US"/>
          </a:p>
        </p:txBody>
      </p:sp>
    </p:spTree>
    <p:extLst>
      <p:ext uri="{BB962C8B-B14F-4D97-AF65-F5344CB8AC3E}">
        <p14:creationId xmlns:p14="http://schemas.microsoft.com/office/powerpoint/2010/main" val="2756537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idx="1"/>
          </p:nvPr>
        </p:nvSpPr>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numCol="1"/>
          <a:lstStyle/>
          <a:p>
            <a:fld id="{CF5AC2FC-4ACB-47C8-B27A-6AC86A1ED4FB}" type="datetime1">
              <a:rPr lang="en-US" smtClean="0"/>
              <a:t>12/2/2018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numCol="1"/>
          <a:lstStyle/>
          <a:p>
            <a:r>
              <a:rPr lang="en-US"/>
              <a:t>1</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numCol="1"/>
          <a:lstStyle/>
          <a:p>
            <a:fld id="{DAB1974B-2228-450A-89D0-51F9F606BC2D}" type="slidenum">
              <a:rPr lang="en-US" smtClean="0"/>
              <a:t>‹#›</a:t>
            </a:fld>
            <a:endParaRPr lang="en-US"/>
          </a:p>
        </p:txBody>
      </p:sp>
    </p:spTree>
    <p:extLst>
      <p:ext uri="{BB962C8B-B14F-4D97-AF65-F5344CB8AC3E}">
        <p14:creationId xmlns:p14="http://schemas.microsoft.com/office/powerpoint/2010/main" val="3361210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5"/>
        <p:cNvGrpSpPr/>
        <p:nvPr/>
      </p:nvGrpSpPr>
      <p:grpSpPr>
        <a:xfrm>
          <a:off x="0" y="0"/>
          <a:ext cx="0" cy="0"/>
          <a:chOff x="0" y="0"/>
          <a:chExt cx="0" cy="0"/>
        </a:xfrm>
      </p:grpSpPr>
      <p:pic>
        <p:nvPicPr>
          <p:cNvPr id="6" name="Shape 6" descr="blue_red_gradient.png"/>
          <p:cNvPicPr preferRelativeResize="0"/>
          <p:nvPr/>
        </p:nvPicPr>
        <p:blipFill>
          <a:blip r:embed="rId12">
            <a:alphaModFix amt="82000"/>
          </a:blip>
          <a:stretch>
            <a:fillRect/>
          </a:stretch>
        </p:blipFill>
        <p:spPr>
          <a:xfrm>
            <a:off x="0" y="0"/>
            <a:ext cx="12192000" cy="6858000"/>
          </a:xfrm>
          <a:prstGeom prst="rect">
            <a:avLst/>
          </a:prstGeom>
          <a:noFill/>
          <a:ln>
            <a:noFill/>
          </a:ln>
        </p:spPr>
      </p:pic>
      <p:sp>
        <p:nvSpPr>
          <p:cNvPr id="7" name="Shape 7"/>
          <p:cNvSpPr txBox="1">
            <a:spLocks noGrp="1"/>
          </p:cNvSpPr>
          <p:nvPr>
            <p:ph type="title"/>
          </p:nvPr>
        </p:nvSpPr>
        <p:spPr>
          <a:xfrm>
            <a:off x="1783033" y="742132"/>
            <a:ext cx="8626000" cy="1058400"/>
          </a:xfrm>
          <a:prstGeom prst="rect">
            <a:avLst/>
          </a:prstGeom>
          <a:noFill/>
          <a:ln>
            <a:noFill/>
          </a:ln>
        </p:spPr>
        <p:txBody>
          <a:bodyPr lIns="121897" tIns="121897" rIns="121897" bIns="121897" anchor="b" anchorCtr="0"/>
          <a:lstStyle>
            <a:lvl1pPr lvl="0" algn="ctr">
              <a:spcBef>
                <a:spcPts val="0"/>
              </a:spcBef>
              <a:buClr>
                <a:srgbClr val="FFFFFF"/>
              </a:buClr>
              <a:buSzPct val="100000"/>
              <a:buFont typeface="Cinzel"/>
              <a:buNone/>
              <a:defRPr sz="1800">
                <a:solidFill>
                  <a:srgbClr val="FFFFFF"/>
                </a:solidFill>
                <a:latin typeface="Cinzel"/>
                <a:ea typeface="Cinzel"/>
                <a:cs typeface="Cinzel"/>
                <a:sym typeface="Cinzel"/>
              </a:defRPr>
            </a:lvl1pPr>
            <a:lvl2pPr lvl="1" algn="ctr">
              <a:spcBef>
                <a:spcPts val="0"/>
              </a:spcBef>
              <a:buClr>
                <a:srgbClr val="FFFFFF"/>
              </a:buClr>
              <a:buSzPct val="100000"/>
              <a:buFont typeface="Cinzel"/>
              <a:buNone/>
              <a:defRPr sz="3600">
                <a:solidFill>
                  <a:srgbClr val="FFFFFF"/>
                </a:solidFill>
                <a:latin typeface="Cinzel"/>
                <a:ea typeface="Cinzel"/>
                <a:cs typeface="Cinzel"/>
                <a:sym typeface="Cinzel"/>
              </a:defRPr>
            </a:lvl2pPr>
            <a:lvl3pPr lvl="2" algn="ctr">
              <a:spcBef>
                <a:spcPts val="0"/>
              </a:spcBef>
              <a:buClr>
                <a:srgbClr val="FFFFFF"/>
              </a:buClr>
              <a:buSzPct val="100000"/>
              <a:buFont typeface="Cinzel"/>
              <a:buNone/>
              <a:defRPr sz="3600">
                <a:solidFill>
                  <a:srgbClr val="FFFFFF"/>
                </a:solidFill>
                <a:latin typeface="Cinzel"/>
                <a:ea typeface="Cinzel"/>
                <a:cs typeface="Cinzel"/>
                <a:sym typeface="Cinzel"/>
              </a:defRPr>
            </a:lvl3pPr>
            <a:lvl4pPr lvl="3" algn="ctr">
              <a:spcBef>
                <a:spcPts val="0"/>
              </a:spcBef>
              <a:buClr>
                <a:srgbClr val="FFFFFF"/>
              </a:buClr>
              <a:buSzPct val="100000"/>
              <a:buFont typeface="Cinzel"/>
              <a:buNone/>
              <a:defRPr sz="3600">
                <a:solidFill>
                  <a:srgbClr val="FFFFFF"/>
                </a:solidFill>
                <a:latin typeface="Cinzel"/>
                <a:ea typeface="Cinzel"/>
                <a:cs typeface="Cinzel"/>
                <a:sym typeface="Cinzel"/>
              </a:defRPr>
            </a:lvl4pPr>
            <a:lvl5pPr lvl="4" algn="ctr">
              <a:spcBef>
                <a:spcPts val="0"/>
              </a:spcBef>
              <a:buClr>
                <a:srgbClr val="FFFFFF"/>
              </a:buClr>
              <a:buSzPct val="100000"/>
              <a:buFont typeface="Cinzel"/>
              <a:buNone/>
              <a:defRPr sz="3600">
                <a:solidFill>
                  <a:srgbClr val="FFFFFF"/>
                </a:solidFill>
                <a:latin typeface="Cinzel"/>
                <a:ea typeface="Cinzel"/>
                <a:cs typeface="Cinzel"/>
                <a:sym typeface="Cinzel"/>
              </a:defRPr>
            </a:lvl5pPr>
            <a:lvl6pPr lvl="5" algn="ctr">
              <a:spcBef>
                <a:spcPts val="0"/>
              </a:spcBef>
              <a:buClr>
                <a:srgbClr val="FFFFFF"/>
              </a:buClr>
              <a:buSzPct val="100000"/>
              <a:buFont typeface="Cinzel"/>
              <a:buNone/>
              <a:defRPr sz="3600">
                <a:solidFill>
                  <a:srgbClr val="FFFFFF"/>
                </a:solidFill>
                <a:latin typeface="Cinzel"/>
                <a:ea typeface="Cinzel"/>
                <a:cs typeface="Cinzel"/>
                <a:sym typeface="Cinzel"/>
              </a:defRPr>
            </a:lvl6pPr>
            <a:lvl7pPr lvl="6" algn="ctr">
              <a:spcBef>
                <a:spcPts val="0"/>
              </a:spcBef>
              <a:buClr>
                <a:srgbClr val="FFFFFF"/>
              </a:buClr>
              <a:buSzPct val="100000"/>
              <a:buFont typeface="Cinzel"/>
              <a:buNone/>
              <a:defRPr sz="3600">
                <a:solidFill>
                  <a:srgbClr val="FFFFFF"/>
                </a:solidFill>
                <a:latin typeface="Cinzel"/>
                <a:ea typeface="Cinzel"/>
                <a:cs typeface="Cinzel"/>
                <a:sym typeface="Cinzel"/>
              </a:defRPr>
            </a:lvl7pPr>
            <a:lvl8pPr lvl="7" algn="ctr">
              <a:spcBef>
                <a:spcPts val="0"/>
              </a:spcBef>
              <a:buClr>
                <a:srgbClr val="FFFFFF"/>
              </a:buClr>
              <a:buSzPct val="100000"/>
              <a:buFont typeface="Cinzel"/>
              <a:buNone/>
              <a:defRPr sz="3600">
                <a:solidFill>
                  <a:srgbClr val="FFFFFF"/>
                </a:solidFill>
                <a:latin typeface="Cinzel"/>
                <a:ea typeface="Cinzel"/>
                <a:cs typeface="Cinzel"/>
                <a:sym typeface="Cinzel"/>
              </a:defRPr>
            </a:lvl8pPr>
            <a:lvl9pPr lvl="8" algn="ctr">
              <a:spcBef>
                <a:spcPts val="0"/>
              </a:spcBef>
              <a:buClr>
                <a:srgbClr val="FFFFFF"/>
              </a:buClr>
              <a:buSzPct val="100000"/>
              <a:buFont typeface="Cinzel"/>
              <a:buNone/>
              <a:defRPr sz="3600">
                <a:solidFill>
                  <a:srgbClr val="FFFFFF"/>
                </a:solidFill>
                <a:latin typeface="Cinzel"/>
                <a:ea typeface="Cinzel"/>
                <a:cs typeface="Cinzel"/>
                <a:sym typeface="Cinzel"/>
              </a:defRPr>
            </a:lvl9pPr>
          </a:lstStyle>
          <a:p>
            <a:endParaRPr/>
          </a:p>
        </p:txBody>
      </p:sp>
      <p:sp>
        <p:nvSpPr>
          <p:cNvPr id="8" name="Shape 8"/>
          <p:cNvSpPr txBox="1">
            <a:spLocks noGrp="1"/>
          </p:cNvSpPr>
          <p:nvPr>
            <p:ph type="body" idx="1"/>
          </p:nvPr>
        </p:nvSpPr>
        <p:spPr>
          <a:xfrm>
            <a:off x="1783033" y="1969224"/>
            <a:ext cx="8626000" cy="4598400"/>
          </a:xfrm>
          <a:prstGeom prst="rect">
            <a:avLst/>
          </a:prstGeom>
          <a:noFill/>
          <a:ln>
            <a:noFill/>
          </a:ln>
        </p:spPr>
        <p:txBody>
          <a:bodyPr lIns="121897" tIns="121897" rIns="121897" bIns="121897" anchor="t" anchorCtr="0"/>
          <a:lstStyle>
            <a:lvl1pPr lvl="0">
              <a:spcBef>
                <a:spcPts val="60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1pPr>
            <a:lvl2pPr lvl="1">
              <a:spcBef>
                <a:spcPts val="48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2pPr>
            <a:lvl3pPr lvl="2">
              <a:spcBef>
                <a:spcPts val="48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3pPr>
            <a:lvl4pPr lvl="3">
              <a:spcBef>
                <a:spcPts val="36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4pPr>
            <a:lvl5pPr lvl="4">
              <a:spcBef>
                <a:spcPts val="36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5pPr>
            <a:lvl6pPr lvl="5">
              <a:spcBef>
                <a:spcPts val="36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6pPr>
            <a:lvl7pPr lvl="6">
              <a:spcBef>
                <a:spcPts val="36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7pPr>
            <a:lvl8pPr lvl="7">
              <a:spcBef>
                <a:spcPts val="36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8pPr>
            <a:lvl9pPr lvl="8">
              <a:spcBef>
                <a:spcPts val="36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9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3300" y="1930332"/>
            <a:ext cx="10350499" cy="3416367"/>
          </a:xfrm>
        </p:spPr>
        <p:txBody>
          <a:bodyPr numCol="1">
            <a:normAutofit fontScale="90000"/>
          </a:bodyPr>
          <a:lstStyle/>
          <a:p>
            <a:r>
              <a:rPr lang="en-US" b="1" dirty="0"/>
              <a:t>Is </a:t>
            </a:r>
            <a:r>
              <a:rPr lang="en-US" b="1" i="1" dirty="0"/>
              <a:t>Gerrymandering </a:t>
            </a:r>
            <a:r>
              <a:rPr lang="en-US" b="1" dirty="0"/>
              <a:t>threatening our constitutional democratic republic?</a:t>
            </a:r>
            <a:br>
              <a:rPr lang="en-US" b="1" dirty="0"/>
            </a:br>
            <a:br>
              <a:rPr lang="en-US" b="1" dirty="0"/>
            </a:br>
            <a:r>
              <a:rPr lang="en-US" sz="2400" b="1" dirty="0"/>
              <a:t>Lesson 10, Unit 2</a:t>
            </a:r>
            <a:endParaRPr lang="en-US" dirty="0"/>
          </a:p>
        </p:txBody>
      </p:sp>
      <p:sp>
        <p:nvSpPr>
          <p:cNvPr id="4" name="Slide Number Placeholder 3"/>
          <p:cNvSpPr>
            <a:spLocks noGrp="1"/>
          </p:cNvSpPr>
          <p:nvPr>
            <p:ph type="sldNum" sz="quarter" idx="12"/>
          </p:nvPr>
        </p:nvSpPr>
        <p:spPr>
          <a:xfrm>
            <a:off x="8716925" y="6250025"/>
            <a:ext cx="2743200" cy="365125"/>
          </a:xfrm>
        </p:spPr>
        <p:txBody>
          <a:bodyPr/>
          <a:lstStyle/>
          <a:p>
            <a:pPr algn="r"/>
            <a:fld id="{DAB1974B-2228-450A-89D0-51F9F606BC2D}" type="slidenum">
              <a:rPr lang="en-US" smtClean="0">
                <a:solidFill>
                  <a:schemeClr val="bg1"/>
                </a:solidFill>
              </a:rPr>
              <a:pPr algn="r"/>
              <a:t>1</a:t>
            </a:fld>
            <a:endParaRPr lang="en-US" dirty="0">
              <a:solidFill>
                <a:schemeClr val="bg1"/>
              </a:solidFill>
            </a:endParaRPr>
          </a:p>
        </p:txBody>
      </p:sp>
    </p:spTree>
    <p:extLst>
      <p:ext uri="{BB962C8B-B14F-4D97-AF65-F5344CB8AC3E}">
        <p14:creationId xmlns:p14="http://schemas.microsoft.com/office/powerpoint/2010/main" val="3593810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072332"/>
            <a:ext cx="9779000" cy="1058400"/>
          </a:xfrm>
        </p:spPr>
        <p:txBody>
          <a:bodyPr/>
          <a:lstStyle/>
          <a:p>
            <a:br>
              <a:rPr lang="en-US" sz="3600" b="1" dirty="0"/>
            </a:br>
            <a:br>
              <a:rPr lang="en-US" sz="3600" b="1" dirty="0"/>
            </a:br>
            <a:r>
              <a:rPr lang="en-US" sz="4000" b="1" dirty="0"/>
              <a:t>Are we a democracy or a republic?</a:t>
            </a:r>
          </a:p>
        </p:txBody>
      </p:sp>
      <p:sp>
        <p:nvSpPr>
          <p:cNvPr id="3" name="Text Placeholder 2"/>
          <p:cNvSpPr>
            <a:spLocks noGrp="1"/>
          </p:cNvSpPr>
          <p:nvPr>
            <p:ph type="body" idx="1"/>
          </p:nvPr>
        </p:nvSpPr>
        <p:spPr>
          <a:xfrm>
            <a:off x="1219200" y="2249735"/>
            <a:ext cx="4777999" cy="2538165"/>
          </a:xfrm>
          <a:ln>
            <a:solidFill>
              <a:schemeClr val="bg1"/>
            </a:solidFill>
          </a:ln>
        </p:spPr>
        <p:txBody>
          <a:bodyPr/>
          <a:lstStyle/>
          <a:p>
            <a:pPr>
              <a:buNone/>
            </a:pPr>
            <a:r>
              <a:rPr lang="en-US" sz="3200" u="sng" dirty="0"/>
              <a:t>Democracy Defined</a:t>
            </a:r>
          </a:p>
          <a:p>
            <a:pPr>
              <a:buNone/>
            </a:pPr>
            <a:endParaRPr lang="en-US" dirty="0"/>
          </a:p>
          <a:p>
            <a:pPr>
              <a:buNone/>
            </a:pPr>
            <a:r>
              <a:rPr lang="en-US" sz="2400" dirty="0"/>
              <a:t>A form of government in which power is vested in the people, who rule either directly or through freely elected representatives.</a:t>
            </a:r>
          </a:p>
          <a:p>
            <a:endParaRPr lang="en-US" dirty="0"/>
          </a:p>
          <a:p>
            <a:pPr>
              <a:buNone/>
            </a:pPr>
            <a:endParaRPr lang="en-US" dirty="0"/>
          </a:p>
        </p:txBody>
      </p:sp>
      <p:sp>
        <p:nvSpPr>
          <p:cNvPr id="4" name="Text Placeholder 3"/>
          <p:cNvSpPr>
            <a:spLocks noGrp="1"/>
          </p:cNvSpPr>
          <p:nvPr>
            <p:ph type="body" idx="2"/>
          </p:nvPr>
        </p:nvSpPr>
        <p:spPr>
          <a:xfrm>
            <a:off x="6261100" y="2275135"/>
            <a:ext cx="4777999" cy="2550865"/>
          </a:xfrm>
          <a:ln>
            <a:solidFill>
              <a:schemeClr val="bg1"/>
            </a:solidFill>
          </a:ln>
        </p:spPr>
        <p:txBody>
          <a:bodyPr/>
          <a:lstStyle/>
          <a:p>
            <a:pPr>
              <a:buNone/>
            </a:pPr>
            <a:r>
              <a:rPr lang="en-US" sz="3200" u="sng" dirty="0"/>
              <a:t>Republic Defined</a:t>
            </a:r>
          </a:p>
          <a:p>
            <a:endParaRPr lang="en-US" dirty="0"/>
          </a:p>
          <a:p>
            <a:pPr>
              <a:buNone/>
            </a:pPr>
            <a:r>
              <a:rPr lang="en-US" sz="2400" dirty="0"/>
              <a:t>A form of government in which power is vested in the people, who in turn exercise their power through elected representatives.</a:t>
            </a:r>
          </a:p>
          <a:p>
            <a:endParaRPr lang="en-US" dirty="0"/>
          </a:p>
        </p:txBody>
      </p:sp>
      <p:sp>
        <p:nvSpPr>
          <p:cNvPr id="5" name="TextBox 4"/>
          <p:cNvSpPr txBox="1"/>
          <p:nvPr/>
        </p:nvSpPr>
        <p:spPr>
          <a:xfrm>
            <a:off x="1219200" y="5156200"/>
            <a:ext cx="10083800" cy="1261884"/>
          </a:xfrm>
          <a:prstGeom prst="rect">
            <a:avLst/>
          </a:prstGeom>
          <a:noFill/>
        </p:spPr>
        <p:txBody>
          <a:bodyPr wrap="square" rtlCol="0">
            <a:spAutoFit/>
          </a:bodyPr>
          <a:lstStyle/>
          <a:p>
            <a:r>
              <a:rPr lang="en-US" sz="2800" b="1" u="sng" dirty="0">
                <a:solidFill>
                  <a:srgbClr val="FFFF99"/>
                </a:solidFill>
                <a:latin typeface="Century Gothic" panose="020B0502020202020204" pitchFamily="34" charset="0"/>
              </a:rPr>
              <a:t>Turn and Talk</a:t>
            </a:r>
            <a:r>
              <a:rPr lang="en-US" sz="2800" b="1" dirty="0">
                <a:solidFill>
                  <a:srgbClr val="FFFF99"/>
                </a:solidFill>
                <a:latin typeface="Century Gothic" panose="020B0502020202020204" pitchFamily="34" charset="0"/>
              </a:rPr>
              <a:t>:</a:t>
            </a:r>
          </a:p>
          <a:p>
            <a:r>
              <a:rPr lang="en-US" sz="2400" dirty="0">
                <a:solidFill>
                  <a:srgbClr val="FFFF99"/>
                </a:solidFill>
                <a:latin typeface="Century Gothic" panose="020B0502020202020204" pitchFamily="34" charset="0"/>
              </a:rPr>
              <a:t>1. What is the difference between these two forms of government?</a:t>
            </a:r>
          </a:p>
          <a:p>
            <a:r>
              <a:rPr lang="en-US" sz="2400" dirty="0">
                <a:solidFill>
                  <a:srgbClr val="FFFF99"/>
                </a:solidFill>
                <a:latin typeface="Century Gothic" panose="020B0502020202020204" pitchFamily="34" charset="0"/>
              </a:rPr>
              <a:t>2. What form of government do we have in the United States?</a:t>
            </a:r>
          </a:p>
        </p:txBody>
      </p:sp>
      <p:sp>
        <p:nvSpPr>
          <p:cNvPr id="6" name="TextBox 5"/>
          <p:cNvSpPr txBox="1"/>
          <p:nvPr/>
        </p:nvSpPr>
        <p:spPr>
          <a:xfrm>
            <a:off x="11419367" y="6262577"/>
            <a:ext cx="531628" cy="369332"/>
          </a:xfrm>
          <a:prstGeom prst="rect">
            <a:avLst/>
          </a:prstGeom>
          <a:noFill/>
        </p:spPr>
        <p:txBody>
          <a:bodyPr wrap="square" rtlCol="0">
            <a:spAutoFit/>
          </a:bodyPr>
          <a:lstStyle/>
          <a:p>
            <a:r>
              <a:rPr lang="en-US" dirty="0">
                <a:solidFill>
                  <a:schemeClr val="bg1"/>
                </a:solidFill>
              </a:rPr>
              <a:t>10</a:t>
            </a:r>
          </a:p>
        </p:txBody>
      </p:sp>
    </p:spTree>
    <p:extLst>
      <p:ext uri="{BB962C8B-B14F-4D97-AF65-F5344CB8AC3E}">
        <p14:creationId xmlns:p14="http://schemas.microsoft.com/office/powerpoint/2010/main" val="1821076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686" y="1759177"/>
            <a:ext cx="6455177" cy="2677656"/>
          </a:xfrm>
          <a:prstGeom prst="rect">
            <a:avLst/>
          </a:prstGeom>
        </p:spPr>
        <p:style>
          <a:lnRef idx="2">
            <a:schemeClr val="dk1"/>
          </a:lnRef>
          <a:fillRef idx="1">
            <a:schemeClr val="lt1"/>
          </a:fillRef>
          <a:effectRef idx="0">
            <a:schemeClr val="dk1"/>
          </a:effectRef>
          <a:fontRef idx="minor">
            <a:schemeClr val="dk1"/>
          </a:fontRef>
        </p:style>
        <p:txBody>
          <a:bodyPr wrap="square" numCol="1">
            <a:spAutoFit/>
          </a:bodyPr>
          <a:lstStyle/>
          <a:p>
            <a:pPr fontAlgn="base"/>
            <a:r>
              <a:rPr lang="en-US" sz="2400" b="0" i="0" dirty="0">
                <a:solidFill>
                  <a:srgbClr val="000000"/>
                </a:solidFill>
                <a:effectLst/>
                <a:latin typeface="Cinzel" panose="020B0604020202020204" charset="0"/>
              </a:rPr>
              <a:t>“The Times, Places and Manner of holding Elections for Senators and Representatives, shall be prescribed in each State by the Legislature thereof; but the Congress may at any time by Law make or alter such Regulations, except as to the Places of </a:t>
            </a:r>
            <a:r>
              <a:rPr lang="en-US" sz="2400" b="0" i="0" dirty="0" err="1">
                <a:solidFill>
                  <a:srgbClr val="000000"/>
                </a:solidFill>
                <a:effectLst/>
                <a:latin typeface="Cinzel" panose="020B0604020202020204" charset="0"/>
              </a:rPr>
              <a:t>chusing</a:t>
            </a:r>
            <a:r>
              <a:rPr lang="en-US" sz="2400" b="0" i="0" dirty="0">
                <a:solidFill>
                  <a:srgbClr val="000000"/>
                </a:solidFill>
                <a:effectLst/>
                <a:latin typeface="Cinzel" panose="020B0604020202020204" charset="0"/>
              </a:rPr>
              <a:t> Senators.”</a:t>
            </a:r>
          </a:p>
        </p:txBody>
      </p:sp>
      <p:sp>
        <p:nvSpPr>
          <p:cNvPr id="2" name="Title 1"/>
          <p:cNvSpPr>
            <a:spLocks noGrp="1"/>
          </p:cNvSpPr>
          <p:nvPr>
            <p:ph type="title"/>
          </p:nvPr>
        </p:nvSpPr>
        <p:spPr>
          <a:xfrm>
            <a:off x="838200" y="228600"/>
            <a:ext cx="10515600" cy="1325563"/>
          </a:xfrm>
        </p:spPr>
        <p:txBody>
          <a:bodyPr numCol="1">
            <a:noAutofit/>
          </a:bodyPr>
          <a:lstStyle/>
          <a:p>
            <a:pPr fontAlgn="base"/>
            <a:r>
              <a:rPr lang="en-US" sz="3600" b="1" dirty="0">
                <a:solidFill>
                  <a:schemeClr val="bg1"/>
                </a:solidFill>
                <a:latin typeface="Cinzel" panose="020B0604020202020204" charset="0"/>
              </a:rPr>
              <a:t>The Constitution of the United States</a:t>
            </a:r>
            <a:br>
              <a:rPr lang="en-US" sz="3600" b="1" dirty="0">
                <a:solidFill>
                  <a:schemeClr val="bg1"/>
                </a:solidFill>
                <a:latin typeface="Cinzel" panose="020B0604020202020204" charset="0"/>
              </a:rPr>
            </a:br>
            <a:r>
              <a:rPr lang="en-US" sz="3600" b="1" dirty="0">
                <a:solidFill>
                  <a:schemeClr val="bg1"/>
                </a:solidFill>
                <a:latin typeface="Cinzel" panose="020B0604020202020204" charset="0"/>
              </a:rPr>
              <a:t>(Article I, Section 4, Paragraph 1)</a:t>
            </a:r>
          </a:p>
        </p:txBody>
      </p:sp>
      <p:pic>
        <p:nvPicPr>
          <p:cNvPr id="3" name="Picture 2"/>
          <p:cNvPicPr>
            <a:picLocks noChangeAspect="1"/>
          </p:cNvPicPr>
          <p:nvPr/>
        </p:nvPicPr>
        <p:blipFill>
          <a:blip r:embed="rId2"/>
          <a:stretch>
            <a:fillRect/>
          </a:stretch>
        </p:blipFill>
        <p:spPr>
          <a:xfrm>
            <a:off x="7535576" y="1922463"/>
            <a:ext cx="3970624" cy="2594140"/>
          </a:xfrm>
          <a:prstGeom prst="rect">
            <a:avLst/>
          </a:prstGeom>
        </p:spPr>
      </p:pic>
      <p:sp>
        <p:nvSpPr>
          <p:cNvPr id="6" name="Rectangle 5"/>
          <p:cNvSpPr/>
          <p:nvPr/>
        </p:nvSpPr>
        <p:spPr>
          <a:xfrm>
            <a:off x="2861612" y="4708128"/>
            <a:ext cx="5952188" cy="2062103"/>
          </a:xfrm>
          <a:prstGeom prst="rect">
            <a:avLst/>
          </a:prstGeom>
        </p:spPr>
        <p:style>
          <a:lnRef idx="2">
            <a:schemeClr val="dk1"/>
          </a:lnRef>
          <a:fillRef idx="1">
            <a:schemeClr val="lt1"/>
          </a:fillRef>
          <a:effectRef idx="0">
            <a:schemeClr val="dk1"/>
          </a:effectRef>
          <a:fontRef idx="minor">
            <a:schemeClr val="dk1"/>
          </a:fontRef>
        </p:style>
        <p:txBody>
          <a:bodyPr wrap="square" numCol="1">
            <a:spAutoFit/>
          </a:bodyPr>
          <a:lstStyle/>
          <a:p>
            <a:pPr algn="ctr"/>
            <a:r>
              <a:rPr lang="en-US" sz="2800" b="1" u="sng" dirty="0">
                <a:solidFill>
                  <a:srgbClr val="002060"/>
                </a:solidFill>
                <a:latin typeface="Cinzel" panose="020B0604020202020204" charset="0"/>
              </a:rPr>
              <a:t>Discussion Questions</a:t>
            </a:r>
          </a:p>
          <a:p>
            <a:endParaRPr lang="en-US" sz="1600" b="1" u="sng" dirty="0">
              <a:solidFill>
                <a:srgbClr val="002060"/>
              </a:solidFill>
              <a:latin typeface="Cinzel" panose="020B0604020202020204" charset="0"/>
            </a:endParaRPr>
          </a:p>
          <a:p>
            <a:r>
              <a:rPr lang="en-US" sz="2400" b="1" dirty="0">
                <a:solidFill>
                  <a:srgbClr val="002060"/>
                </a:solidFill>
                <a:latin typeface="Cinzel" panose="020B0604020202020204" charset="0"/>
              </a:rPr>
              <a:t>1. What type of source is this?  </a:t>
            </a:r>
          </a:p>
          <a:p>
            <a:r>
              <a:rPr lang="en-US" sz="2000" dirty="0">
                <a:latin typeface="Cinzel" panose="020B0604020202020204" charset="0"/>
              </a:rPr>
              <a:t>      (primary or secondary)</a:t>
            </a:r>
          </a:p>
          <a:p>
            <a:endParaRPr lang="en-US" sz="1200" b="1" dirty="0">
              <a:solidFill>
                <a:srgbClr val="FF0000"/>
              </a:solidFill>
              <a:latin typeface="Cinzel" panose="020B0604020202020204" charset="0"/>
            </a:endParaRPr>
          </a:p>
          <a:p>
            <a:r>
              <a:rPr lang="en-US" sz="2400" b="1" dirty="0">
                <a:solidFill>
                  <a:srgbClr val="002060"/>
                </a:solidFill>
                <a:latin typeface="Cinzel" panose="020B0604020202020204" charset="0"/>
              </a:rPr>
              <a:t>2. What</a:t>
            </a:r>
            <a:r>
              <a:rPr lang="en-US" sz="2400" b="1" baseline="0" dirty="0">
                <a:solidFill>
                  <a:srgbClr val="002060"/>
                </a:solidFill>
                <a:latin typeface="Cinzel" panose="020B0604020202020204" charset="0"/>
              </a:rPr>
              <a:t> is the central idea of the quote?</a:t>
            </a:r>
            <a:endParaRPr lang="en-US" sz="2400" b="1" dirty="0">
              <a:solidFill>
                <a:srgbClr val="002060"/>
              </a:solidFill>
              <a:latin typeface="Cinzel" panose="020B0604020202020204" charset="0"/>
            </a:endParaRPr>
          </a:p>
        </p:txBody>
      </p:sp>
      <p:sp>
        <p:nvSpPr>
          <p:cNvPr id="5" name="Slide Number Placeholder 4"/>
          <p:cNvSpPr>
            <a:spLocks noGrp="1"/>
          </p:cNvSpPr>
          <p:nvPr>
            <p:ph type="sldNum" sz="quarter" idx="12"/>
          </p:nvPr>
        </p:nvSpPr>
        <p:spPr/>
        <p:txBody>
          <a:bodyPr/>
          <a:lstStyle/>
          <a:p>
            <a:fld id="{DAB1974B-2228-450A-89D0-51F9F606BC2D}" type="slidenum">
              <a:rPr lang="en-US" smtClean="0"/>
              <a:t>11</a:t>
            </a:fld>
            <a:endParaRPr lang="en-US"/>
          </a:p>
        </p:txBody>
      </p:sp>
      <p:sp>
        <p:nvSpPr>
          <p:cNvPr id="7" name="TextBox 6"/>
          <p:cNvSpPr txBox="1"/>
          <p:nvPr/>
        </p:nvSpPr>
        <p:spPr>
          <a:xfrm>
            <a:off x="11281144" y="5954233"/>
            <a:ext cx="542261" cy="369332"/>
          </a:xfrm>
          <a:prstGeom prst="rect">
            <a:avLst/>
          </a:prstGeom>
          <a:noFill/>
        </p:spPr>
        <p:txBody>
          <a:bodyPr wrap="square" rtlCol="0">
            <a:spAutoFit/>
          </a:bodyPr>
          <a:lstStyle/>
          <a:p>
            <a:r>
              <a:rPr lang="en-US" dirty="0">
                <a:solidFill>
                  <a:schemeClr val="bg1"/>
                </a:solidFill>
              </a:rPr>
              <a:t>11</a:t>
            </a:r>
          </a:p>
        </p:txBody>
      </p:sp>
    </p:spTree>
    <p:extLst>
      <p:ext uri="{BB962C8B-B14F-4D97-AF65-F5344CB8AC3E}">
        <p14:creationId xmlns:p14="http://schemas.microsoft.com/office/powerpoint/2010/main" val="289486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251699" y="3078349"/>
            <a:ext cx="4723353" cy="2677656"/>
          </a:xfrm>
          <a:prstGeom prst="rect">
            <a:avLst/>
          </a:prstGeom>
          <a:noFill/>
          <a:ln w="38100">
            <a:solidFill>
              <a:srgbClr val="FFFF00"/>
            </a:solidFill>
          </a:ln>
        </p:spPr>
        <p:style>
          <a:lnRef idx="2">
            <a:schemeClr val="dk1"/>
          </a:lnRef>
          <a:fillRef idx="1">
            <a:schemeClr val="lt1"/>
          </a:fillRef>
          <a:effectRef idx="0">
            <a:schemeClr val="dk1"/>
          </a:effectRef>
          <a:fontRef idx="minor">
            <a:schemeClr val="dk1"/>
          </a:fontRef>
        </p:style>
        <p:txBody>
          <a:bodyPr wrap="square" numCol="1">
            <a:spAutoFit/>
          </a:bodyPr>
          <a:lstStyle/>
          <a:p>
            <a:pPr fontAlgn="base"/>
            <a:r>
              <a:rPr lang="en-US" sz="2800" b="0" i="0" dirty="0">
                <a:solidFill>
                  <a:schemeClr val="bg1"/>
                </a:solidFill>
                <a:effectLst/>
                <a:latin typeface="Cinzel" panose="020B0604020202020204" charset="0"/>
              </a:rPr>
              <a:t>1. Does there seem to be any conflict between these 3 quotes? </a:t>
            </a:r>
          </a:p>
          <a:p>
            <a:pPr fontAlgn="base"/>
            <a:endParaRPr lang="en-US" sz="2800" dirty="0">
              <a:solidFill>
                <a:schemeClr val="bg1"/>
              </a:solidFill>
              <a:latin typeface="Cinzel" panose="020B0604020202020204" charset="0"/>
            </a:endParaRPr>
          </a:p>
          <a:p>
            <a:pPr fontAlgn="base"/>
            <a:r>
              <a:rPr lang="en-US" sz="2800" b="0" i="0" dirty="0">
                <a:solidFill>
                  <a:schemeClr val="bg1"/>
                </a:solidFill>
                <a:effectLst/>
                <a:latin typeface="Cinzel" panose="020B0604020202020204" charset="0"/>
              </a:rPr>
              <a:t>2. Do the people get to set the rules for their elections?</a:t>
            </a:r>
          </a:p>
        </p:txBody>
      </p:sp>
      <p:pic>
        <p:nvPicPr>
          <p:cNvPr id="2054" name="Picture 6" descr="Image result for turn and tal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765526" y="543575"/>
            <a:ext cx="3695700" cy="217554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98520" y="2813399"/>
            <a:ext cx="6181680" cy="1477328"/>
          </a:xfrm>
          <a:prstGeom prst="rect">
            <a:avLst/>
          </a:prstGeom>
        </p:spPr>
        <p:style>
          <a:lnRef idx="2">
            <a:schemeClr val="dk1"/>
          </a:lnRef>
          <a:fillRef idx="1">
            <a:schemeClr val="lt1"/>
          </a:fillRef>
          <a:effectRef idx="0">
            <a:schemeClr val="dk1"/>
          </a:effectRef>
          <a:fontRef idx="minor">
            <a:schemeClr val="dk1"/>
          </a:fontRef>
        </p:style>
        <p:txBody>
          <a:bodyPr wrap="square" numCol="1">
            <a:spAutoFit/>
          </a:bodyPr>
          <a:lstStyle/>
          <a:p>
            <a:pPr fontAlgn="base"/>
            <a:r>
              <a:rPr lang="en-US" b="0" i="0" dirty="0">
                <a:solidFill>
                  <a:srgbClr val="000000"/>
                </a:solidFill>
                <a:effectLst/>
                <a:latin typeface="Cinzel" panose="020B0604020202020204" charset="0"/>
              </a:rPr>
              <a:t>“We the People of the United States… do ordain and establish this Constitution for the United States of America.” </a:t>
            </a:r>
          </a:p>
          <a:p>
            <a:pPr fontAlgn="base"/>
            <a:endParaRPr lang="en-US" dirty="0">
              <a:solidFill>
                <a:srgbClr val="000000"/>
              </a:solidFill>
              <a:latin typeface="Cinzel" panose="020B0604020202020204" charset="0"/>
            </a:endParaRPr>
          </a:p>
          <a:p>
            <a:pPr fontAlgn="base"/>
            <a:r>
              <a:rPr lang="en-US" b="0" i="0" dirty="0">
                <a:solidFill>
                  <a:srgbClr val="000000"/>
                </a:solidFill>
                <a:effectLst/>
                <a:latin typeface="Cinzel" panose="020B0604020202020204" charset="0"/>
              </a:rPr>
              <a:t>- Preamble to the U.S. Constitution</a:t>
            </a:r>
          </a:p>
        </p:txBody>
      </p:sp>
      <p:sp>
        <p:nvSpPr>
          <p:cNvPr id="7" name="Rectangle 6"/>
          <p:cNvSpPr/>
          <p:nvPr/>
        </p:nvSpPr>
        <p:spPr>
          <a:xfrm>
            <a:off x="501741" y="4569502"/>
            <a:ext cx="6181680" cy="2031325"/>
          </a:xfrm>
          <a:prstGeom prst="rect">
            <a:avLst/>
          </a:prstGeom>
        </p:spPr>
        <p:style>
          <a:lnRef idx="2">
            <a:schemeClr val="dk1"/>
          </a:lnRef>
          <a:fillRef idx="1">
            <a:schemeClr val="lt1"/>
          </a:fillRef>
          <a:effectRef idx="0">
            <a:schemeClr val="dk1"/>
          </a:effectRef>
          <a:fontRef idx="minor">
            <a:schemeClr val="dk1"/>
          </a:fontRef>
        </p:style>
        <p:txBody>
          <a:bodyPr wrap="square" numCol="1">
            <a:spAutoFit/>
          </a:bodyPr>
          <a:lstStyle/>
          <a:p>
            <a:pPr fontAlgn="base"/>
            <a:r>
              <a:rPr lang="en-US" b="0" i="0" dirty="0">
                <a:solidFill>
                  <a:srgbClr val="000000"/>
                </a:solidFill>
                <a:effectLst/>
                <a:latin typeface="Cinzel" panose="020B0604020202020204" charset="0"/>
              </a:rPr>
              <a:t>“The Times, Places and Manner of holding Elections for Senators and Representatives, shall be prescribed in each State by the Legislature thereof; but the Congress may at any </a:t>
            </a:r>
            <a:r>
              <a:rPr lang="en-US" i="0" dirty="0">
                <a:solidFill>
                  <a:srgbClr val="000000"/>
                </a:solidFill>
                <a:effectLst/>
                <a:latin typeface="Cinzel" panose="020B0604020202020204" charset="0"/>
              </a:rPr>
              <a:t>time by Law make or alter such Regulations, except as to the Places of </a:t>
            </a:r>
            <a:r>
              <a:rPr lang="en-US" i="0" dirty="0" err="1">
                <a:solidFill>
                  <a:srgbClr val="000000"/>
                </a:solidFill>
                <a:effectLst/>
                <a:latin typeface="Cinzel" panose="020B0604020202020204" charset="0"/>
              </a:rPr>
              <a:t>chusing</a:t>
            </a:r>
            <a:r>
              <a:rPr lang="en-US" i="0" dirty="0">
                <a:solidFill>
                  <a:srgbClr val="000000"/>
                </a:solidFill>
                <a:effectLst/>
                <a:latin typeface="Cinzel" panose="020B0604020202020204" charset="0"/>
              </a:rPr>
              <a:t> Senators.”</a:t>
            </a:r>
          </a:p>
          <a:p>
            <a:pPr fontAlgn="base"/>
            <a:endParaRPr lang="en-US" dirty="0">
              <a:solidFill>
                <a:srgbClr val="000000"/>
              </a:solidFill>
              <a:latin typeface="Cinzel" panose="020B0604020202020204" charset="0"/>
            </a:endParaRPr>
          </a:p>
          <a:p>
            <a:pPr fontAlgn="base"/>
            <a:r>
              <a:rPr lang="en-US" dirty="0">
                <a:solidFill>
                  <a:schemeClr val="tx1"/>
                </a:solidFill>
                <a:latin typeface="Cinzel" panose="020B0604020202020204" charset="0"/>
              </a:rPr>
              <a:t>- Article I, section 4, paragraph 1</a:t>
            </a:r>
            <a:endParaRPr lang="en-US" i="0" dirty="0">
              <a:solidFill>
                <a:schemeClr val="tx1"/>
              </a:solidFill>
              <a:effectLst/>
              <a:latin typeface="Cinzel" panose="020B0604020202020204" charset="0"/>
            </a:endParaRPr>
          </a:p>
        </p:txBody>
      </p:sp>
      <p:sp>
        <p:nvSpPr>
          <p:cNvPr id="9" name="Rectangle 8"/>
          <p:cNvSpPr/>
          <p:nvPr/>
        </p:nvSpPr>
        <p:spPr>
          <a:xfrm>
            <a:off x="489397" y="235522"/>
            <a:ext cx="6190803" cy="2308324"/>
          </a:xfrm>
          <a:prstGeom prst="rect">
            <a:avLst/>
          </a:prstGeom>
        </p:spPr>
        <p:style>
          <a:lnRef idx="2">
            <a:schemeClr val="dk1"/>
          </a:lnRef>
          <a:fillRef idx="1">
            <a:schemeClr val="lt1"/>
          </a:fillRef>
          <a:effectRef idx="0">
            <a:schemeClr val="dk1"/>
          </a:effectRef>
          <a:fontRef idx="minor">
            <a:schemeClr val="dk1"/>
          </a:fontRef>
        </p:style>
        <p:txBody>
          <a:bodyPr wrap="square" numCol="1">
            <a:spAutoFit/>
          </a:bodyPr>
          <a:lstStyle/>
          <a:p>
            <a:pPr fontAlgn="base"/>
            <a:r>
              <a:rPr lang="en-US" dirty="0">
                <a:latin typeface="Cinzel" panose="020B0604020202020204" charset="0"/>
                <a:cs typeface="Arial" panose="020B0604020202020204" pitchFamily="34" charset="0"/>
              </a:rPr>
              <a:t>“We hold these truths to be self-evident, that all men are created equal, that they are endowed by their Creator with certain unalienable Rights, that among these are Life, Liberty and the pursuit of Happiness.--That to secure these rights, Governments are instituted among Men, deriving their just powers from the consent of the governed…” </a:t>
            </a:r>
          </a:p>
          <a:p>
            <a:pPr fontAlgn="base"/>
            <a:endParaRPr lang="en-US" dirty="0">
              <a:latin typeface="Cinzel" panose="020B0604020202020204" charset="0"/>
              <a:cs typeface="Arial" panose="020B0604020202020204" pitchFamily="34" charset="0"/>
            </a:endParaRPr>
          </a:p>
          <a:p>
            <a:pPr fontAlgn="base"/>
            <a:r>
              <a:rPr lang="en-US" dirty="0">
                <a:latin typeface="Cinzel" panose="020B0604020202020204" charset="0"/>
                <a:cs typeface="Arial" panose="020B0604020202020204" pitchFamily="34" charset="0"/>
              </a:rPr>
              <a:t>-The Declaration of Independence</a:t>
            </a:r>
          </a:p>
        </p:txBody>
      </p:sp>
      <p:sp>
        <p:nvSpPr>
          <p:cNvPr id="3" name="Slide Number Placeholder 2"/>
          <p:cNvSpPr>
            <a:spLocks noGrp="1"/>
          </p:cNvSpPr>
          <p:nvPr>
            <p:ph type="sldNum" sz="quarter" idx="12"/>
          </p:nvPr>
        </p:nvSpPr>
        <p:spPr/>
        <p:txBody>
          <a:bodyPr/>
          <a:lstStyle/>
          <a:p>
            <a:pPr algn="r"/>
            <a:fld id="{DAB1974B-2228-450A-89D0-51F9F606BC2D}" type="slidenum">
              <a:rPr lang="en-US" smtClean="0">
                <a:solidFill>
                  <a:schemeClr val="bg1"/>
                </a:solidFill>
              </a:rPr>
              <a:pPr algn="r"/>
              <a:t>12</a:t>
            </a:fld>
            <a:endParaRPr lang="en-US" dirty="0">
              <a:solidFill>
                <a:schemeClr val="bg1"/>
              </a:solidFill>
            </a:endParaRPr>
          </a:p>
        </p:txBody>
      </p:sp>
    </p:spTree>
    <p:extLst>
      <p:ext uri="{BB962C8B-B14F-4D97-AF65-F5344CB8AC3E}">
        <p14:creationId xmlns:p14="http://schemas.microsoft.com/office/powerpoint/2010/main" val="2123647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37207" y="2671956"/>
            <a:ext cx="7935799" cy="3631763"/>
          </a:xfrm>
          <a:prstGeom prst="rect">
            <a:avLst/>
          </a:prstGeom>
          <a:solidFill>
            <a:schemeClr val="bg1"/>
          </a:solidFill>
          <a:ln w="57150">
            <a:solidFill>
              <a:schemeClr val="tx1"/>
            </a:solidFill>
            <a:prstDash val="dash"/>
          </a:ln>
        </p:spPr>
        <p:style>
          <a:lnRef idx="2">
            <a:schemeClr val="dk1"/>
          </a:lnRef>
          <a:fillRef idx="1">
            <a:schemeClr val="lt1"/>
          </a:fillRef>
          <a:effectRef idx="0">
            <a:schemeClr val="dk1"/>
          </a:effectRef>
          <a:fontRef idx="minor">
            <a:schemeClr val="dk1"/>
          </a:fontRef>
        </p:style>
        <p:txBody>
          <a:bodyPr wrap="square" numCol="1">
            <a:spAutoFit/>
          </a:bodyPr>
          <a:lstStyle/>
          <a:p>
            <a:pPr algn="ctr" fontAlgn="base"/>
            <a:endParaRPr lang="en-US" sz="1400" dirty="0">
              <a:solidFill>
                <a:srgbClr val="000000"/>
              </a:solidFill>
              <a:latin typeface="Cinzel"/>
            </a:endParaRPr>
          </a:p>
          <a:p>
            <a:pPr algn="ctr" fontAlgn="base"/>
            <a:r>
              <a:rPr lang="en-US" sz="2800" dirty="0">
                <a:solidFill>
                  <a:srgbClr val="000000"/>
                </a:solidFill>
                <a:latin typeface="Cinzel"/>
              </a:rPr>
              <a:t>Team ORANGE = All “</a:t>
            </a:r>
            <a:r>
              <a:rPr lang="en-US" sz="2800" b="1" dirty="0">
                <a:solidFill>
                  <a:srgbClr val="FF9900"/>
                </a:solidFill>
                <a:latin typeface="Cinzel"/>
              </a:rPr>
              <a:t>O</a:t>
            </a:r>
            <a:r>
              <a:rPr lang="en-US" sz="2800" dirty="0">
                <a:solidFill>
                  <a:srgbClr val="000000"/>
                </a:solidFill>
                <a:latin typeface="Cinzel"/>
              </a:rPr>
              <a:t>” students agree</a:t>
            </a:r>
          </a:p>
          <a:p>
            <a:pPr algn="ctr" fontAlgn="base"/>
            <a:r>
              <a:rPr lang="en-US" sz="2800" b="0" i="0" dirty="0">
                <a:solidFill>
                  <a:srgbClr val="000000"/>
                </a:solidFill>
                <a:effectLst/>
                <a:latin typeface="Cinzel"/>
              </a:rPr>
              <a:t>Team GREEN = All “</a:t>
            </a:r>
            <a:r>
              <a:rPr lang="en-US" sz="2800" b="1" i="0" dirty="0">
                <a:solidFill>
                  <a:srgbClr val="006600"/>
                </a:solidFill>
                <a:effectLst/>
                <a:latin typeface="Cinzel"/>
              </a:rPr>
              <a:t>G</a:t>
            </a:r>
            <a:r>
              <a:rPr lang="en-US" sz="2800" b="0" i="0" dirty="0">
                <a:solidFill>
                  <a:srgbClr val="000000"/>
                </a:solidFill>
                <a:effectLst/>
                <a:latin typeface="Cinzel"/>
              </a:rPr>
              <a:t>” students agree</a:t>
            </a:r>
          </a:p>
          <a:p>
            <a:pPr algn="ctr" fontAlgn="base"/>
            <a:endParaRPr lang="en-US" dirty="0">
              <a:solidFill>
                <a:srgbClr val="000000"/>
              </a:solidFill>
              <a:latin typeface="Cinzel"/>
            </a:endParaRPr>
          </a:p>
          <a:p>
            <a:pPr algn="ctr" fontAlgn="base"/>
            <a:r>
              <a:rPr lang="en-US" sz="2800" b="0" i="0" dirty="0">
                <a:solidFill>
                  <a:srgbClr val="000000"/>
                </a:solidFill>
                <a:effectLst/>
                <a:latin typeface="Cinzel"/>
              </a:rPr>
              <a:t>40 votes will be divided into 5 districts </a:t>
            </a:r>
          </a:p>
          <a:p>
            <a:pPr algn="ctr" fontAlgn="base"/>
            <a:endParaRPr lang="en-US" sz="2800" dirty="0">
              <a:solidFill>
                <a:srgbClr val="000000"/>
              </a:solidFill>
              <a:latin typeface="Cinzel"/>
            </a:endParaRPr>
          </a:p>
          <a:p>
            <a:pPr algn="ctr" fontAlgn="base"/>
            <a:r>
              <a:rPr lang="en-US" sz="2800" b="0" i="0" dirty="0">
                <a:solidFill>
                  <a:srgbClr val="000000"/>
                </a:solidFill>
                <a:effectLst/>
                <a:latin typeface="Cinzel"/>
              </a:rPr>
              <a:t>These 40 people will end up with 5 votes in the </a:t>
            </a:r>
            <a:r>
              <a:rPr lang="en-US" sz="2800" dirty="0">
                <a:solidFill>
                  <a:srgbClr val="000000"/>
                </a:solidFill>
                <a:latin typeface="Cinzel"/>
              </a:rPr>
              <a:t>House of Representatives</a:t>
            </a:r>
            <a:r>
              <a:rPr lang="en-US" sz="2800" b="0" i="0" dirty="0">
                <a:solidFill>
                  <a:srgbClr val="000000"/>
                </a:solidFill>
                <a:effectLst/>
                <a:latin typeface="Cinzel"/>
              </a:rPr>
              <a:t>!</a:t>
            </a:r>
          </a:p>
          <a:p>
            <a:pPr algn="ctr" fontAlgn="base"/>
            <a:endParaRPr lang="en-US" sz="2800" b="0" i="0" dirty="0">
              <a:solidFill>
                <a:srgbClr val="000000"/>
              </a:solidFill>
              <a:effectLst/>
              <a:latin typeface="Arial" panose="020B0604020202020204" pitchFamily="34" charset="0"/>
            </a:endParaRPr>
          </a:p>
        </p:txBody>
      </p:sp>
      <p:sp>
        <p:nvSpPr>
          <p:cNvPr id="3" name="Slide Number Placeholder 2"/>
          <p:cNvSpPr>
            <a:spLocks noGrp="1"/>
          </p:cNvSpPr>
          <p:nvPr>
            <p:ph type="sldNum" sz="quarter" idx="12"/>
          </p:nvPr>
        </p:nvSpPr>
        <p:spPr>
          <a:xfrm>
            <a:off x="9324935" y="6175596"/>
            <a:ext cx="2743200" cy="365125"/>
          </a:xfrm>
        </p:spPr>
        <p:txBody>
          <a:bodyPr/>
          <a:lstStyle/>
          <a:p>
            <a:pPr algn="r"/>
            <a:fld id="{DAB1974B-2228-450A-89D0-51F9F606BC2D}" type="slidenum">
              <a:rPr lang="en-US" smtClean="0">
                <a:solidFill>
                  <a:schemeClr val="bg1"/>
                </a:solidFill>
              </a:rPr>
              <a:pPr algn="r"/>
              <a:t>13</a:t>
            </a:fld>
            <a:endParaRPr lang="en-US" dirty="0">
              <a:solidFill>
                <a:schemeClr val="bg1"/>
              </a:solidFill>
            </a:endParaRPr>
          </a:p>
        </p:txBody>
      </p:sp>
      <p:sp>
        <p:nvSpPr>
          <p:cNvPr id="2" name="TextBox 1"/>
          <p:cNvSpPr txBox="1"/>
          <p:nvPr/>
        </p:nvSpPr>
        <p:spPr>
          <a:xfrm>
            <a:off x="1796902" y="818707"/>
            <a:ext cx="9016410" cy="769441"/>
          </a:xfrm>
          <a:prstGeom prst="rect">
            <a:avLst/>
          </a:prstGeom>
          <a:solidFill>
            <a:schemeClr val="bg1"/>
          </a:solidFill>
        </p:spPr>
        <p:txBody>
          <a:bodyPr wrap="square" rtlCol="0">
            <a:spAutoFit/>
          </a:bodyPr>
          <a:lstStyle/>
          <a:p>
            <a:pPr algn="ctr"/>
            <a:r>
              <a:rPr lang="en-US" sz="4400" b="1" dirty="0">
                <a:solidFill>
                  <a:srgbClr val="FF9900"/>
                </a:solidFill>
              </a:rPr>
              <a:t>Team Orange </a:t>
            </a:r>
            <a:r>
              <a:rPr lang="en-US" sz="4400" b="1" dirty="0"/>
              <a:t>vs. </a:t>
            </a:r>
            <a:r>
              <a:rPr lang="en-US" sz="4400" b="1" dirty="0">
                <a:solidFill>
                  <a:srgbClr val="006600"/>
                </a:solidFill>
              </a:rPr>
              <a:t>Team Green</a:t>
            </a:r>
          </a:p>
        </p:txBody>
      </p:sp>
    </p:spTree>
    <p:extLst>
      <p:ext uri="{BB962C8B-B14F-4D97-AF65-F5344CB8AC3E}">
        <p14:creationId xmlns:p14="http://schemas.microsoft.com/office/powerpoint/2010/main" val="2918148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28" name="Table 27"/>
          <p:cNvGraphicFramePr>
            <a:graphicFrameLocks noGrp="1"/>
          </p:cNvGraphicFramePr>
          <p:nvPr>
            <p:extLst>
              <p:ext uri="{D42A27DB-BD31-4B8C-83A1-F6EECF244321}">
                <p14:modId xmlns:p14="http://schemas.microsoft.com/office/powerpoint/2010/main" val="2700596121"/>
              </p:ext>
            </p:extLst>
          </p:nvPr>
        </p:nvGraphicFramePr>
        <p:xfrm>
          <a:off x="854756" y="1514748"/>
          <a:ext cx="2685471" cy="2002752"/>
        </p:xfrm>
        <a:graphic>
          <a:graphicData uri="http://schemas.openxmlformats.org/drawingml/2006/table">
            <a:tbl>
              <a:tblPr firstRow="1" bandRow="1">
                <a:tableStyleId>{2D5ABB26-0587-4C30-8999-92F81FD0307C}</a:tableStyleId>
              </a:tblPr>
              <a:tblGrid>
                <a:gridCol w="895157">
                  <a:extLst>
                    <a:ext uri="{9D8B030D-6E8A-4147-A177-3AD203B41FA5}">
                      <a16:colId xmlns:a16="http://schemas.microsoft.com/office/drawing/2014/main" val="20000"/>
                    </a:ext>
                  </a:extLst>
                </a:gridCol>
                <a:gridCol w="895157">
                  <a:extLst>
                    <a:ext uri="{9D8B030D-6E8A-4147-A177-3AD203B41FA5}">
                      <a16:colId xmlns:a16="http://schemas.microsoft.com/office/drawing/2014/main" val="20001"/>
                    </a:ext>
                  </a:extLst>
                </a:gridCol>
                <a:gridCol w="895157">
                  <a:extLst>
                    <a:ext uri="{9D8B030D-6E8A-4147-A177-3AD203B41FA5}">
                      <a16:colId xmlns:a16="http://schemas.microsoft.com/office/drawing/2014/main" val="20002"/>
                    </a:ext>
                  </a:extLst>
                </a:gridCol>
              </a:tblGrid>
              <a:tr h="667584">
                <a:tc>
                  <a:txBody>
                    <a:bodyPr/>
                    <a:lstStyle/>
                    <a:p>
                      <a:pPr algn="ctr"/>
                      <a:r>
                        <a:rPr lang="en-US" sz="3600" b="1" dirty="0">
                          <a:solidFill>
                            <a:srgbClr val="FF9900"/>
                          </a:solidFill>
                        </a:rPr>
                        <a:t>O</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3600" b="1" dirty="0">
                          <a:solidFill>
                            <a:srgbClr val="FF9900"/>
                          </a:solidFill>
                        </a:rPr>
                        <a:t>O</a:t>
                      </a:r>
                    </a:p>
                  </a:txBody>
                  <a:tcPr>
                    <a:lnT w="12700" cap="flat" cmpd="sng" algn="ctr">
                      <a:solidFill>
                        <a:schemeClr val="tx1"/>
                      </a:solidFill>
                      <a:prstDash val="solid"/>
                      <a:round/>
                      <a:headEnd type="none" w="med" len="med"/>
                      <a:tailEnd type="none" w="med" len="med"/>
                    </a:lnT>
                  </a:tcPr>
                </a:tc>
                <a:tc>
                  <a:txBody>
                    <a:bodyPr/>
                    <a:lstStyle/>
                    <a:p>
                      <a:pPr algn="ctr"/>
                      <a:r>
                        <a:rPr lang="en-US" sz="3600" b="1" dirty="0">
                          <a:solidFill>
                            <a:srgbClr val="FF9900"/>
                          </a:solidFill>
                        </a:rPr>
                        <a:t>O</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667584">
                <a:tc>
                  <a:txBody>
                    <a:bodyPr/>
                    <a:lstStyle/>
                    <a:p>
                      <a:pPr algn="ctr"/>
                      <a:r>
                        <a:rPr lang="en-US" sz="3600" b="1" dirty="0">
                          <a:solidFill>
                            <a:srgbClr val="FF9900"/>
                          </a:solidFill>
                        </a:rPr>
                        <a:t>O</a:t>
                      </a:r>
                    </a:p>
                  </a:txBody>
                  <a:tcPr>
                    <a:lnL w="12700" cap="flat" cmpd="sng" algn="ctr">
                      <a:solidFill>
                        <a:schemeClr val="tx1"/>
                      </a:solidFill>
                      <a:prstDash val="solid"/>
                      <a:round/>
                      <a:headEnd type="none" w="med" len="med"/>
                      <a:tailEnd type="none" w="med" len="med"/>
                    </a:lnL>
                  </a:tcPr>
                </a:tc>
                <a:tc>
                  <a:txBody>
                    <a:bodyPr/>
                    <a:lstStyle/>
                    <a:p>
                      <a:pPr algn="ctr"/>
                      <a:r>
                        <a:rPr lang="en-US" sz="3600" b="1" dirty="0">
                          <a:solidFill>
                            <a:srgbClr val="FF9900"/>
                          </a:solidFill>
                        </a:rPr>
                        <a:t>O</a:t>
                      </a:r>
                    </a:p>
                  </a:txBody>
                  <a:tcPr/>
                </a:tc>
                <a:tc>
                  <a:txBody>
                    <a:bodyPr/>
                    <a:lstStyle/>
                    <a:p>
                      <a:pPr algn="ctr"/>
                      <a:endParaRPr lang="en-US" sz="3600" b="1" dirty="0">
                        <a:solidFill>
                          <a:srgbClr val="FF9900"/>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67584">
                <a:tc>
                  <a:txBody>
                    <a:bodyPr/>
                    <a:lstStyle/>
                    <a:p>
                      <a:pPr algn="ctr"/>
                      <a:r>
                        <a:rPr lang="en-US" sz="3600" b="1" dirty="0">
                          <a:solidFill>
                            <a:srgbClr val="006600"/>
                          </a:solidFill>
                        </a:rPr>
                        <a:t>G</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006600"/>
                          </a:solidFill>
                        </a:rPr>
                        <a:t>G</a:t>
                      </a:r>
                    </a:p>
                  </a:txBody>
                  <a:tcPr>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006600"/>
                          </a:solidFill>
                        </a:rPr>
                        <a:t>G</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621881752"/>
              </p:ext>
            </p:extLst>
          </p:nvPr>
        </p:nvGraphicFramePr>
        <p:xfrm>
          <a:off x="3760019" y="1510956"/>
          <a:ext cx="2761671" cy="2002752"/>
        </p:xfrm>
        <a:graphic>
          <a:graphicData uri="http://schemas.openxmlformats.org/drawingml/2006/table">
            <a:tbl>
              <a:tblPr firstRow="1" bandRow="1">
                <a:tableStyleId>{2D5ABB26-0587-4C30-8999-92F81FD0307C}</a:tableStyleId>
              </a:tblPr>
              <a:tblGrid>
                <a:gridCol w="920557">
                  <a:extLst>
                    <a:ext uri="{9D8B030D-6E8A-4147-A177-3AD203B41FA5}">
                      <a16:colId xmlns:a16="http://schemas.microsoft.com/office/drawing/2014/main" val="20000"/>
                    </a:ext>
                  </a:extLst>
                </a:gridCol>
                <a:gridCol w="920557">
                  <a:extLst>
                    <a:ext uri="{9D8B030D-6E8A-4147-A177-3AD203B41FA5}">
                      <a16:colId xmlns:a16="http://schemas.microsoft.com/office/drawing/2014/main" val="20001"/>
                    </a:ext>
                  </a:extLst>
                </a:gridCol>
                <a:gridCol w="920557">
                  <a:extLst>
                    <a:ext uri="{9D8B030D-6E8A-4147-A177-3AD203B41FA5}">
                      <a16:colId xmlns:a16="http://schemas.microsoft.com/office/drawing/2014/main" val="20002"/>
                    </a:ext>
                  </a:extLst>
                </a:gridCol>
              </a:tblGrid>
              <a:tr h="667584">
                <a:tc>
                  <a:txBody>
                    <a:bodyPr/>
                    <a:lstStyle/>
                    <a:p>
                      <a:pPr algn="ctr"/>
                      <a:r>
                        <a:rPr lang="en-US" sz="3600" b="1" dirty="0">
                          <a:solidFill>
                            <a:srgbClr val="FF9900"/>
                          </a:solidFill>
                        </a:rPr>
                        <a:t>O</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3600" b="1" dirty="0">
                          <a:solidFill>
                            <a:srgbClr val="FF9900"/>
                          </a:solidFill>
                        </a:rPr>
                        <a:t>O</a:t>
                      </a:r>
                    </a:p>
                  </a:txBody>
                  <a:tcPr>
                    <a:lnT w="12700" cap="flat" cmpd="sng" algn="ctr">
                      <a:solidFill>
                        <a:schemeClr val="tx1"/>
                      </a:solidFill>
                      <a:prstDash val="solid"/>
                      <a:round/>
                      <a:headEnd type="none" w="med" len="med"/>
                      <a:tailEnd type="none" w="med" len="med"/>
                    </a:lnT>
                  </a:tcPr>
                </a:tc>
                <a:tc>
                  <a:txBody>
                    <a:bodyPr/>
                    <a:lstStyle/>
                    <a:p>
                      <a:pPr algn="ctr"/>
                      <a:r>
                        <a:rPr lang="en-US" sz="3600" b="1" dirty="0">
                          <a:solidFill>
                            <a:srgbClr val="FF9900"/>
                          </a:solidFill>
                        </a:rPr>
                        <a:t>O</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667584">
                <a:tc>
                  <a:txBody>
                    <a:bodyPr/>
                    <a:lstStyle/>
                    <a:p>
                      <a:pPr algn="ctr"/>
                      <a:r>
                        <a:rPr lang="en-US" sz="3600" b="1" dirty="0">
                          <a:solidFill>
                            <a:srgbClr val="FF9900"/>
                          </a:solidFill>
                        </a:rPr>
                        <a:t>O</a:t>
                      </a:r>
                    </a:p>
                  </a:txBody>
                  <a:tcPr>
                    <a:lnL w="12700" cap="flat" cmpd="sng" algn="ctr">
                      <a:solidFill>
                        <a:schemeClr val="tx1"/>
                      </a:solidFill>
                      <a:prstDash val="solid"/>
                      <a:round/>
                      <a:headEnd type="none" w="med" len="med"/>
                      <a:tailEnd type="none" w="med" len="med"/>
                    </a:lnL>
                  </a:tcPr>
                </a:tc>
                <a:tc>
                  <a:txBody>
                    <a:bodyPr/>
                    <a:lstStyle/>
                    <a:p>
                      <a:pPr algn="ctr"/>
                      <a:r>
                        <a:rPr lang="en-US" sz="3600" b="1" dirty="0">
                          <a:solidFill>
                            <a:srgbClr val="FF9900"/>
                          </a:solidFill>
                        </a:rPr>
                        <a:t>O</a:t>
                      </a:r>
                    </a:p>
                  </a:txBody>
                  <a:tcPr/>
                </a:tc>
                <a:tc>
                  <a:txBody>
                    <a:bodyPr/>
                    <a:lstStyle/>
                    <a:p>
                      <a:pPr algn="ctr"/>
                      <a:r>
                        <a:rPr lang="en-US" sz="3600" b="1" dirty="0">
                          <a:solidFill>
                            <a:srgbClr val="FF9900"/>
                          </a:solidFill>
                        </a:rPr>
                        <a:t>O</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67584">
                <a:tc>
                  <a:txBody>
                    <a:bodyPr/>
                    <a:lstStyle/>
                    <a:p>
                      <a:pPr algn="ctr"/>
                      <a:r>
                        <a:rPr lang="en-US" sz="3600" b="1" dirty="0">
                          <a:solidFill>
                            <a:srgbClr val="006600"/>
                          </a:solidFill>
                        </a:rPr>
                        <a:t>G</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006600"/>
                          </a:solidFill>
                        </a:rPr>
                        <a:t>G</a:t>
                      </a:r>
                    </a:p>
                  </a:txBody>
                  <a:tcPr>
                    <a:lnB w="12700" cap="flat" cmpd="sng" algn="ctr">
                      <a:solidFill>
                        <a:schemeClr val="tx1"/>
                      </a:solidFill>
                      <a:prstDash val="solid"/>
                      <a:round/>
                      <a:headEnd type="none" w="med" len="med"/>
                      <a:tailEnd type="none" w="med" len="med"/>
                    </a:lnB>
                  </a:tcPr>
                </a:tc>
                <a:tc>
                  <a:txBody>
                    <a:bodyPr/>
                    <a:lstStyle/>
                    <a:p>
                      <a:pPr algn="ctr"/>
                      <a:endParaRPr lang="en-US" sz="3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2691191944"/>
              </p:ext>
            </p:extLst>
          </p:nvPr>
        </p:nvGraphicFramePr>
        <p:xfrm>
          <a:off x="6701797" y="1500141"/>
          <a:ext cx="2720109" cy="2002752"/>
        </p:xfrm>
        <a:graphic>
          <a:graphicData uri="http://schemas.openxmlformats.org/drawingml/2006/table">
            <a:tbl>
              <a:tblPr firstRow="1" bandRow="1">
                <a:tableStyleId>{2D5ABB26-0587-4C30-8999-92F81FD0307C}</a:tableStyleId>
              </a:tblPr>
              <a:tblGrid>
                <a:gridCol w="906703">
                  <a:extLst>
                    <a:ext uri="{9D8B030D-6E8A-4147-A177-3AD203B41FA5}">
                      <a16:colId xmlns:a16="http://schemas.microsoft.com/office/drawing/2014/main" val="20000"/>
                    </a:ext>
                  </a:extLst>
                </a:gridCol>
                <a:gridCol w="906703">
                  <a:extLst>
                    <a:ext uri="{9D8B030D-6E8A-4147-A177-3AD203B41FA5}">
                      <a16:colId xmlns:a16="http://schemas.microsoft.com/office/drawing/2014/main" val="20001"/>
                    </a:ext>
                  </a:extLst>
                </a:gridCol>
                <a:gridCol w="906703">
                  <a:extLst>
                    <a:ext uri="{9D8B030D-6E8A-4147-A177-3AD203B41FA5}">
                      <a16:colId xmlns:a16="http://schemas.microsoft.com/office/drawing/2014/main" val="20002"/>
                    </a:ext>
                  </a:extLst>
                </a:gridCol>
              </a:tblGrid>
              <a:tr h="667584">
                <a:tc>
                  <a:txBody>
                    <a:bodyPr/>
                    <a:lstStyle/>
                    <a:p>
                      <a:pPr algn="ctr"/>
                      <a:r>
                        <a:rPr lang="en-US" sz="3600" b="1" dirty="0">
                          <a:solidFill>
                            <a:srgbClr val="FF9900"/>
                          </a:solidFill>
                        </a:rPr>
                        <a:t>O</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3600" b="1" dirty="0">
                          <a:solidFill>
                            <a:srgbClr val="FF9900"/>
                          </a:solidFill>
                        </a:rPr>
                        <a:t>O</a:t>
                      </a:r>
                    </a:p>
                  </a:txBody>
                  <a:tcPr>
                    <a:lnT w="12700" cap="flat" cmpd="sng" algn="ctr">
                      <a:solidFill>
                        <a:schemeClr val="tx1"/>
                      </a:solidFill>
                      <a:prstDash val="solid"/>
                      <a:round/>
                      <a:headEnd type="none" w="med" len="med"/>
                      <a:tailEnd type="none" w="med" len="med"/>
                    </a:lnT>
                  </a:tcPr>
                </a:tc>
                <a:tc>
                  <a:txBody>
                    <a:bodyPr/>
                    <a:lstStyle/>
                    <a:p>
                      <a:pPr algn="ctr"/>
                      <a:r>
                        <a:rPr lang="en-US" sz="3600" b="1" dirty="0">
                          <a:solidFill>
                            <a:srgbClr val="FF9900"/>
                          </a:solidFill>
                        </a:rPr>
                        <a:t>O</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667584">
                <a:tc>
                  <a:txBody>
                    <a:bodyPr/>
                    <a:lstStyle/>
                    <a:p>
                      <a:pPr algn="ctr"/>
                      <a:r>
                        <a:rPr lang="en-US" sz="3600" b="1" dirty="0">
                          <a:solidFill>
                            <a:srgbClr val="FF9900"/>
                          </a:solidFill>
                        </a:rPr>
                        <a:t>O</a:t>
                      </a:r>
                    </a:p>
                  </a:txBody>
                  <a:tcPr>
                    <a:lnL w="12700" cap="flat" cmpd="sng" algn="ctr">
                      <a:solidFill>
                        <a:schemeClr val="tx1"/>
                      </a:solidFill>
                      <a:prstDash val="solid"/>
                      <a:round/>
                      <a:headEnd type="none" w="med" len="med"/>
                      <a:tailEnd type="none" w="med" len="med"/>
                    </a:lnL>
                  </a:tcPr>
                </a:tc>
                <a:tc>
                  <a:txBody>
                    <a:bodyPr/>
                    <a:lstStyle/>
                    <a:p>
                      <a:pPr algn="ctr"/>
                      <a:r>
                        <a:rPr lang="en-US" sz="3600" b="1" dirty="0">
                          <a:solidFill>
                            <a:srgbClr val="FF9900"/>
                          </a:solidFill>
                        </a:rPr>
                        <a:t>O</a:t>
                      </a:r>
                    </a:p>
                  </a:txBody>
                  <a:tcPr/>
                </a:tc>
                <a:tc>
                  <a:txBody>
                    <a:bodyPr/>
                    <a:lstStyle/>
                    <a:p>
                      <a:pPr algn="ctr"/>
                      <a:endParaRPr lang="en-US" sz="3600" b="1" dirty="0">
                        <a:solidFill>
                          <a:srgbClr val="FF9900"/>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67584">
                <a:tc>
                  <a:txBody>
                    <a:bodyPr/>
                    <a:lstStyle/>
                    <a:p>
                      <a:pPr algn="ctr"/>
                      <a:r>
                        <a:rPr lang="en-US" sz="3600" b="1" dirty="0">
                          <a:solidFill>
                            <a:srgbClr val="006600"/>
                          </a:solidFill>
                        </a:rPr>
                        <a:t>G</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006600"/>
                          </a:solidFill>
                        </a:rPr>
                        <a:t>G</a:t>
                      </a:r>
                    </a:p>
                  </a:txBody>
                  <a:tcPr>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006600"/>
                          </a:solidFill>
                        </a:rPr>
                        <a:t>G</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1461506234"/>
              </p:ext>
            </p:extLst>
          </p:nvPr>
        </p:nvGraphicFramePr>
        <p:xfrm>
          <a:off x="9602014" y="1521771"/>
          <a:ext cx="1741050" cy="2002752"/>
        </p:xfrm>
        <a:graphic>
          <a:graphicData uri="http://schemas.openxmlformats.org/drawingml/2006/table">
            <a:tbl>
              <a:tblPr firstRow="1" bandRow="1">
                <a:tableStyleId>{2D5ABB26-0587-4C30-8999-92F81FD0307C}</a:tableStyleId>
              </a:tblPr>
              <a:tblGrid>
                <a:gridCol w="580350">
                  <a:extLst>
                    <a:ext uri="{9D8B030D-6E8A-4147-A177-3AD203B41FA5}">
                      <a16:colId xmlns:a16="http://schemas.microsoft.com/office/drawing/2014/main" val="20000"/>
                    </a:ext>
                  </a:extLst>
                </a:gridCol>
                <a:gridCol w="1160700">
                  <a:extLst>
                    <a:ext uri="{9D8B030D-6E8A-4147-A177-3AD203B41FA5}">
                      <a16:colId xmlns:a16="http://schemas.microsoft.com/office/drawing/2014/main" val="20001"/>
                    </a:ext>
                  </a:extLst>
                </a:gridCol>
              </a:tblGrid>
              <a:tr h="667584">
                <a:tc>
                  <a:txBody>
                    <a:bodyPr/>
                    <a:lstStyle/>
                    <a:p>
                      <a:pPr algn="ctr"/>
                      <a:r>
                        <a:rPr lang="en-US" sz="3600" b="1" dirty="0">
                          <a:solidFill>
                            <a:srgbClr val="FF9900"/>
                          </a:solidFill>
                        </a:rPr>
                        <a:t>O</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3600" b="1" dirty="0">
                          <a:solidFill>
                            <a:srgbClr val="FF9900"/>
                          </a:solidFill>
                        </a:rPr>
                        <a:t>O</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667584">
                <a:tc>
                  <a:txBody>
                    <a:bodyPr/>
                    <a:lstStyle/>
                    <a:p>
                      <a:pPr algn="ctr"/>
                      <a:r>
                        <a:rPr lang="en-US" sz="3600" b="1" dirty="0">
                          <a:solidFill>
                            <a:srgbClr val="FF9900"/>
                          </a:solidFill>
                        </a:rPr>
                        <a:t>O</a:t>
                      </a:r>
                    </a:p>
                  </a:txBody>
                  <a:tcPr>
                    <a:lnL w="12700" cap="flat" cmpd="sng" algn="ctr">
                      <a:solidFill>
                        <a:schemeClr val="tx1"/>
                      </a:solidFill>
                      <a:prstDash val="solid"/>
                      <a:round/>
                      <a:headEnd type="none" w="med" len="med"/>
                      <a:tailEnd type="none" w="med" len="med"/>
                    </a:lnL>
                  </a:tcPr>
                </a:tc>
                <a:tc>
                  <a:txBody>
                    <a:bodyPr/>
                    <a:lstStyle/>
                    <a:p>
                      <a:pPr algn="ctr"/>
                      <a:r>
                        <a:rPr lang="en-US" sz="3600" b="1" dirty="0">
                          <a:solidFill>
                            <a:srgbClr val="FF9900"/>
                          </a:solidFill>
                        </a:rPr>
                        <a:t>O</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67584">
                <a:tc>
                  <a:txBody>
                    <a:bodyPr/>
                    <a:lstStyle/>
                    <a:p>
                      <a:pPr algn="ctr"/>
                      <a:r>
                        <a:rPr lang="en-US" sz="3600" b="1" dirty="0">
                          <a:solidFill>
                            <a:srgbClr val="006600"/>
                          </a:solidFill>
                        </a:rPr>
                        <a:t>G</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006600"/>
                          </a:solidFill>
                        </a:rPr>
                        <a:t>G</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3390963401"/>
              </p:ext>
            </p:extLst>
          </p:nvPr>
        </p:nvGraphicFramePr>
        <p:xfrm>
          <a:off x="882693" y="3700131"/>
          <a:ext cx="10460370" cy="776176"/>
        </p:xfrm>
        <a:graphic>
          <a:graphicData uri="http://schemas.openxmlformats.org/drawingml/2006/table">
            <a:tbl>
              <a:tblPr firstRow="1" bandRow="1">
                <a:tableStyleId>{2D5ABB26-0587-4C30-8999-92F81FD0307C}</a:tableStyleId>
              </a:tblPr>
              <a:tblGrid>
                <a:gridCol w="1046037">
                  <a:extLst>
                    <a:ext uri="{9D8B030D-6E8A-4147-A177-3AD203B41FA5}">
                      <a16:colId xmlns:a16="http://schemas.microsoft.com/office/drawing/2014/main" val="20000"/>
                    </a:ext>
                  </a:extLst>
                </a:gridCol>
                <a:gridCol w="1046037">
                  <a:extLst>
                    <a:ext uri="{9D8B030D-6E8A-4147-A177-3AD203B41FA5}">
                      <a16:colId xmlns:a16="http://schemas.microsoft.com/office/drawing/2014/main" val="20001"/>
                    </a:ext>
                  </a:extLst>
                </a:gridCol>
                <a:gridCol w="1046037">
                  <a:extLst>
                    <a:ext uri="{9D8B030D-6E8A-4147-A177-3AD203B41FA5}">
                      <a16:colId xmlns:a16="http://schemas.microsoft.com/office/drawing/2014/main" val="20002"/>
                    </a:ext>
                  </a:extLst>
                </a:gridCol>
                <a:gridCol w="1046037">
                  <a:extLst>
                    <a:ext uri="{9D8B030D-6E8A-4147-A177-3AD203B41FA5}">
                      <a16:colId xmlns:a16="http://schemas.microsoft.com/office/drawing/2014/main" val="20003"/>
                    </a:ext>
                  </a:extLst>
                </a:gridCol>
                <a:gridCol w="1046037">
                  <a:extLst>
                    <a:ext uri="{9D8B030D-6E8A-4147-A177-3AD203B41FA5}">
                      <a16:colId xmlns:a16="http://schemas.microsoft.com/office/drawing/2014/main" val="20004"/>
                    </a:ext>
                  </a:extLst>
                </a:gridCol>
                <a:gridCol w="1046037">
                  <a:extLst>
                    <a:ext uri="{9D8B030D-6E8A-4147-A177-3AD203B41FA5}">
                      <a16:colId xmlns:a16="http://schemas.microsoft.com/office/drawing/2014/main" val="20005"/>
                    </a:ext>
                  </a:extLst>
                </a:gridCol>
                <a:gridCol w="1046037">
                  <a:extLst>
                    <a:ext uri="{9D8B030D-6E8A-4147-A177-3AD203B41FA5}">
                      <a16:colId xmlns:a16="http://schemas.microsoft.com/office/drawing/2014/main" val="20006"/>
                    </a:ext>
                  </a:extLst>
                </a:gridCol>
                <a:gridCol w="1046037">
                  <a:extLst>
                    <a:ext uri="{9D8B030D-6E8A-4147-A177-3AD203B41FA5}">
                      <a16:colId xmlns:a16="http://schemas.microsoft.com/office/drawing/2014/main" val="20007"/>
                    </a:ext>
                  </a:extLst>
                </a:gridCol>
                <a:gridCol w="1046037">
                  <a:extLst>
                    <a:ext uri="{9D8B030D-6E8A-4147-A177-3AD203B41FA5}">
                      <a16:colId xmlns:a16="http://schemas.microsoft.com/office/drawing/2014/main" val="20008"/>
                    </a:ext>
                  </a:extLst>
                </a:gridCol>
                <a:gridCol w="1046037">
                  <a:extLst>
                    <a:ext uri="{9D8B030D-6E8A-4147-A177-3AD203B41FA5}">
                      <a16:colId xmlns:a16="http://schemas.microsoft.com/office/drawing/2014/main" val="20009"/>
                    </a:ext>
                  </a:extLst>
                </a:gridCol>
              </a:tblGrid>
              <a:tr h="776176">
                <a:tc>
                  <a:txBody>
                    <a:bodyPr/>
                    <a:lstStyle/>
                    <a:p>
                      <a:pPr algn="ctr"/>
                      <a:r>
                        <a:rPr lang="en-US" sz="3600" b="1" dirty="0">
                          <a:solidFill>
                            <a:srgbClr val="006600"/>
                          </a:solidFill>
                        </a:rPr>
                        <a:t>G</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006600"/>
                          </a:solidFill>
                        </a:rPr>
                        <a:t>G</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006600"/>
                          </a:solidFill>
                        </a:rPr>
                        <a:t>G</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006600"/>
                          </a:solidFill>
                        </a:rPr>
                        <a:t>G</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006600"/>
                          </a:solidFill>
                        </a:rPr>
                        <a:t>G</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006600"/>
                          </a:solidFill>
                        </a:rPr>
                        <a:t>G</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006600"/>
                          </a:solidFill>
                        </a:rPr>
                        <a:t>G</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006600"/>
                          </a:solidFill>
                        </a:rPr>
                        <a:t>G</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006600"/>
                          </a:solidFill>
                        </a:rPr>
                        <a:t>G</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006600"/>
                          </a:solidFill>
                        </a:rPr>
                        <a:t>G</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5" name="Subtitle 2"/>
          <p:cNvSpPr txBox="1">
            <a:spLocks/>
          </p:cNvSpPr>
          <p:nvPr/>
        </p:nvSpPr>
        <p:spPr>
          <a:xfrm>
            <a:off x="4464969" y="678534"/>
            <a:ext cx="2416936" cy="647990"/>
          </a:xfrm>
          <a:prstGeom prst="rect">
            <a:avLst/>
          </a:prstGeom>
        </p:spPr>
        <p:txBody>
          <a:bodyPr vert="horz" lIns="91440" tIns="45720" rIns="91440" bIns="45720" numCol="1"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a:t>Choice #1</a:t>
            </a:r>
          </a:p>
        </p:txBody>
      </p:sp>
      <p:sp>
        <p:nvSpPr>
          <p:cNvPr id="36" name="Subtitle 2"/>
          <p:cNvSpPr txBox="1">
            <a:spLocks/>
          </p:cNvSpPr>
          <p:nvPr/>
        </p:nvSpPr>
        <p:spPr>
          <a:xfrm>
            <a:off x="1906073" y="4900659"/>
            <a:ext cx="8706119" cy="647990"/>
          </a:xfrm>
          <a:prstGeom prst="rect">
            <a:avLst/>
          </a:prstGeom>
        </p:spPr>
        <p:txBody>
          <a:bodyPr vert="horz" lIns="91440" tIns="45720" rIns="91440" bIns="45720" numCol="1"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a:t>How many students favor choice #1</a:t>
            </a:r>
          </a:p>
        </p:txBody>
      </p:sp>
      <p:sp>
        <p:nvSpPr>
          <p:cNvPr id="3" name="Slide Number Placeholder 2"/>
          <p:cNvSpPr>
            <a:spLocks noGrp="1"/>
          </p:cNvSpPr>
          <p:nvPr>
            <p:ph type="sldNum" sz="quarter" idx="12"/>
          </p:nvPr>
        </p:nvSpPr>
        <p:spPr/>
        <p:txBody>
          <a:bodyPr/>
          <a:lstStyle/>
          <a:p>
            <a:pPr algn="r"/>
            <a:fld id="{DAB1974B-2228-450A-89D0-51F9F606BC2D}" type="slidenum">
              <a:rPr lang="en-US" smtClean="0"/>
              <a:pPr algn="r"/>
              <a:t>14</a:t>
            </a:fld>
            <a:endParaRPr lang="en-US" dirty="0"/>
          </a:p>
        </p:txBody>
      </p:sp>
    </p:spTree>
    <p:extLst>
      <p:ext uri="{BB962C8B-B14F-4D97-AF65-F5344CB8AC3E}">
        <p14:creationId xmlns:p14="http://schemas.microsoft.com/office/powerpoint/2010/main" val="1697275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28" name="Table 27"/>
          <p:cNvGraphicFramePr>
            <a:graphicFrameLocks noGrp="1"/>
          </p:cNvGraphicFramePr>
          <p:nvPr>
            <p:extLst>
              <p:ext uri="{D42A27DB-BD31-4B8C-83A1-F6EECF244321}">
                <p14:modId xmlns:p14="http://schemas.microsoft.com/office/powerpoint/2010/main" val="671456265"/>
              </p:ext>
            </p:extLst>
          </p:nvPr>
        </p:nvGraphicFramePr>
        <p:xfrm>
          <a:off x="494149" y="1030805"/>
          <a:ext cx="2685471" cy="2002752"/>
        </p:xfrm>
        <a:graphic>
          <a:graphicData uri="http://schemas.openxmlformats.org/drawingml/2006/table">
            <a:tbl>
              <a:tblPr firstRow="1" bandRow="1">
                <a:tableStyleId>{2D5ABB26-0587-4C30-8999-92F81FD0307C}</a:tableStyleId>
              </a:tblPr>
              <a:tblGrid>
                <a:gridCol w="895157">
                  <a:extLst>
                    <a:ext uri="{9D8B030D-6E8A-4147-A177-3AD203B41FA5}">
                      <a16:colId xmlns:a16="http://schemas.microsoft.com/office/drawing/2014/main" val="20000"/>
                    </a:ext>
                  </a:extLst>
                </a:gridCol>
                <a:gridCol w="895157">
                  <a:extLst>
                    <a:ext uri="{9D8B030D-6E8A-4147-A177-3AD203B41FA5}">
                      <a16:colId xmlns:a16="http://schemas.microsoft.com/office/drawing/2014/main" val="20001"/>
                    </a:ext>
                  </a:extLst>
                </a:gridCol>
                <a:gridCol w="895157">
                  <a:extLst>
                    <a:ext uri="{9D8B030D-6E8A-4147-A177-3AD203B41FA5}">
                      <a16:colId xmlns:a16="http://schemas.microsoft.com/office/drawing/2014/main" val="20002"/>
                    </a:ext>
                  </a:extLst>
                </a:gridCol>
              </a:tblGrid>
              <a:tr h="667584">
                <a:tc>
                  <a:txBody>
                    <a:bodyPr/>
                    <a:lstStyle/>
                    <a:p>
                      <a:pPr algn="ctr"/>
                      <a:r>
                        <a:rPr lang="en-US" sz="3600" b="1" dirty="0">
                          <a:solidFill>
                            <a:srgbClr val="FF9900"/>
                          </a:solidFill>
                        </a:rPr>
                        <a:t>O</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3600" b="1" dirty="0">
                          <a:solidFill>
                            <a:srgbClr val="FF9900"/>
                          </a:solidFill>
                        </a:rPr>
                        <a:t>O</a:t>
                      </a:r>
                    </a:p>
                  </a:txBody>
                  <a:tcPr>
                    <a:lnT w="12700" cap="flat" cmpd="sng" algn="ctr">
                      <a:solidFill>
                        <a:schemeClr val="tx1"/>
                      </a:solidFill>
                      <a:prstDash val="solid"/>
                      <a:round/>
                      <a:headEnd type="none" w="med" len="med"/>
                      <a:tailEnd type="none" w="med" len="med"/>
                    </a:lnT>
                  </a:tcPr>
                </a:tc>
                <a:tc>
                  <a:txBody>
                    <a:bodyPr/>
                    <a:lstStyle/>
                    <a:p>
                      <a:pPr algn="ctr"/>
                      <a:r>
                        <a:rPr lang="en-US" sz="3600" b="1" dirty="0">
                          <a:solidFill>
                            <a:srgbClr val="FF9900"/>
                          </a:solidFill>
                        </a:rPr>
                        <a:t>O</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667584">
                <a:tc>
                  <a:txBody>
                    <a:bodyPr/>
                    <a:lstStyle/>
                    <a:p>
                      <a:pPr algn="ctr"/>
                      <a:r>
                        <a:rPr lang="en-US" sz="3600" b="1" dirty="0">
                          <a:solidFill>
                            <a:srgbClr val="006600"/>
                          </a:solidFill>
                        </a:rPr>
                        <a:t>G</a:t>
                      </a:r>
                    </a:p>
                  </a:txBody>
                  <a:tcPr>
                    <a:lnL w="12700" cap="flat" cmpd="sng" algn="ctr">
                      <a:solidFill>
                        <a:schemeClr val="tx1"/>
                      </a:solidFill>
                      <a:prstDash val="solid"/>
                      <a:round/>
                      <a:headEnd type="none" w="med" len="med"/>
                      <a:tailEnd type="none" w="med" len="med"/>
                    </a:lnL>
                  </a:tcPr>
                </a:tc>
                <a:tc>
                  <a:txBody>
                    <a:bodyPr/>
                    <a:lstStyle/>
                    <a:p>
                      <a:pPr algn="ctr"/>
                      <a:r>
                        <a:rPr lang="en-US" sz="3600" b="1" dirty="0">
                          <a:solidFill>
                            <a:srgbClr val="006600"/>
                          </a:solidFill>
                        </a:rPr>
                        <a:t>G</a:t>
                      </a:r>
                    </a:p>
                  </a:txBody>
                  <a:tcPr/>
                </a:tc>
                <a:tc>
                  <a:txBody>
                    <a:bodyPr/>
                    <a:lstStyle/>
                    <a:p>
                      <a:pPr algn="ctr"/>
                      <a:endParaRPr lang="en-US" sz="3600" b="1" dirty="0">
                        <a:solidFill>
                          <a:srgbClr val="006600"/>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67584">
                <a:tc>
                  <a:txBody>
                    <a:bodyPr/>
                    <a:lstStyle/>
                    <a:p>
                      <a:pPr algn="ctr"/>
                      <a:r>
                        <a:rPr lang="en-US" sz="3600" b="1" dirty="0">
                          <a:solidFill>
                            <a:srgbClr val="006600"/>
                          </a:solidFill>
                        </a:rPr>
                        <a:t>G</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006600"/>
                          </a:solidFill>
                        </a:rPr>
                        <a:t>G</a:t>
                      </a:r>
                    </a:p>
                  </a:txBody>
                  <a:tcPr>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006600"/>
                          </a:solidFill>
                        </a:rPr>
                        <a:t>G</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2244531120"/>
              </p:ext>
            </p:extLst>
          </p:nvPr>
        </p:nvGraphicFramePr>
        <p:xfrm>
          <a:off x="3312474" y="1030805"/>
          <a:ext cx="2761671" cy="2002752"/>
        </p:xfrm>
        <a:graphic>
          <a:graphicData uri="http://schemas.openxmlformats.org/drawingml/2006/table">
            <a:tbl>
              <a:tblPr firstRow="1" bandRow="1">
                <a:tableStyleId>{2D5ABB26-0587-4C30-8999-92F81FD0307C}</a:tableStyleId>
              </a:tblPr>
              <a:tblGrid>
                <a:gridCol w="920557">
                  <a:extLst>
                    <a:ext uri="{9D8B030D-6E8A-4147-A177-3AD203B41FA5}">
                      <a16:colId xmlns:a16="http://schemas.microsoft.com/office/drawing/2014/main" val="20000"/>
                    </a:ext>
                  </a:extLst>
                </a:gridCol>
                <a:gridCol w="920557">
                  <a:extLst>
                    <a:ext uri="{9D8B030D-6E8A-4147-A177-3AD203B41FA5}">
                      <a16:colId xmlns:a16="http://schemas.microsoft.com/office/drawing/2014/main" val="20001"/>
                    </a:ext>
                  </a:extLst>
                </a:gridCol>
                <a:gridCol w="920557">
                  <a:extLst>
                    <a:ext uri="{9D8B030D-6E8A-4147-A177-3AD203B41FA5}">
                      <a16:colId xmlns:a16="http://schemas.microsoft.com/office/drawing/2014/main" val="20002"/>
                    </a:ext>
                  </a:extLst>
                </a:gridCol>
              </a:tblGrid>
              <a:tr h="667584">
                <a:tc>
                  <a:txBody>
                    <a:bodyPr/>
                    <a:lstStyle/>
                    <a:p>
                      <a:pPr algn="ctr"/>
                      <a:r>
                        <a:rPr lang="en-US" sz="3600" b="1" dirty="0">
                          <a:solidFill>
                            <a:srgbClr val="FF9900"/>
                          </a:solidFill>
                        </a:rPr>
                        <a:t>O</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3600" b="1" dirty="0">
                          <a:solidFill>
                            <a:srgbClr val="FF9900"/>
                          </a:solidFill>
                        </a:rPr>
                        <a:t>O</a:t>
                      </a:r>
                    </a:p>
                  </a:txBody>
                  <a:tcPr>
                    <a:lnT w="12700" cap="flat" cmpd="sng" algn="ctr">
                      <a:solidFill>
                        <a:schemeClr val="tx1"/>
                      </a:solidFill>
                      <a:prstDash val="solid"/>
                      <a:round/>
                      <a:headEnd type="none" w="med" len="med"/>
                      <a:tailEnd type="none" w="med" len="med"/>
                    </a:lnT>
                  </a:tcPr>
                </a:tc>
                <a:tc>
                  <a:txBody>
                    <a:bodyPr/>
                    <a:lstStyle/>
                    <a:p>
                      <a:pPr algn="ctr"/>
                      <a:r>
                        <a:rPr lang="en-US" sz="3600" b="1" dirty="0">
                          <a:solidFill>
                            <a:srgbClr val="FF9900"/>
                          </a:solidFill>
                        </a:rPr>
                        <a:t>O</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667584">
                <a:tc>
                  <a:txBody>
                    <a:bodyPr/>
                    <a:lstStyle/>
                    <a:p>
                      <a:pPr algn="ctr"/>
                      <a:r>
                        <a:rPr lang="en-US" sz="3600" b="1" dirty="0">
                          <a:solidFill>
                            <a:srgbClr val="006600"/>
                          </a:solidFill>
                        </a:rPr>
                        <a:t>G</a:t>
                      </a:r>
                    </a:p>
                  </a:txBody>
                  <a:tcPr>
                    <a:lnL w="12700" cap="flat" cmpd="sng" algn="ctr">
                      <a:solidFill>
                        <a:schemeClr val="tx1"/>
                      </a:solidFill>
                      <a:prstDash val="solid"/>
                      <a:round/>
                      <a:headEnd type="none" w="med" len="med"/>
                      <a:tailEnd type="none" w="med" len="med"/>
                    </a:lnL>
                  </a:tcPr>
                </a:tc>
                <a:tc>
                  <a:txBody>
                    <a:bodyPr/>
                    <a:lstStyle/>
                    <a:p>
                      <a:pPr algn="ctr"/>
                      <a:r>
                        <a:rPr lang="en-US" sz="3600" b="1" dirty="0">
                          <a:solidFill>
                            <a:srgbClr val="006600"/>
                          </a:solidFill>
                        </a:rPr>
                        <a:t>G</a:t>
                      </a:r>
                    </a:p>
                  </a:txBody>
                  <a:tcPr/>
                </a:tc>
                <a:tc>
                  <a:txBody>
                    <a:bodyPr/>
                    <a:lstStyle/>
                    <a:p>
                      <a:pPr algn="ctr"/>
                      <a:r>
                        <a:rPr lang="en-US" sz="3600" b="1" dirty="0">
                          <a:solidFill>
                            <a:srgbClr val="006600"/>
                          </a:solidFill>
                        </a:rPr>
                        <a:t>G</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67584">
                <a:tc>
                  <a:txBody>
                    <a:bodyPr/>
                    <a:lstStyle/>
                    <a:p>
                      <a:pPr algn="ctr"/>
                      <a:r>
                        <a:rPr lang="en-US" sz="3600" b="1" dirty="0">
                          <a:solidFill>
                            <a:srgbClr val="006600"/>
                          </a:solidFill>
                        </a:rPr>
                        <a:t>G</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006600"/>
                          </a:solidFill>
                        </a:rPr>
                        <a:t>G</a:t>
                      </a:r>
                    </a:p>
                  </a:txBody>
                  <a:tcPr>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006600"/>
                          </a:solidFill>
                        </a:rPr>
                        <a:t>G</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33333614"/>
              </p:ext>
            </p:extLst>
          </p:nvPr>
        </p:nvGraphicFramePr>
        <p:xfrm>
          <a:off x="6206999" y="1030805"/>
          <a:ext cx="2720109" cy="2002752"/>
        </p:xfrm>
        <a:graphic>
          <a:graphicData uri="http://schemas.openxmlformats.org/drawingml/2006/table">
            <a:tbl>
              <a:tblPr firstRow="1" bandRow="1">
                <a:tableStyleId>{2D5ABB26-0587-4C30-8999-92F81FD0307C}</a:tableStyleId>
              </a:tblPr>
              <a:tblGrid>
                <a:gridCol w="906703">
                  <a:extLst>
                    <a:ext uri="{9D8B030D-6E8A-4147-A177-3AD203B41FA5}">
                      <a16:colId xmlns:a16="http://schemas.microsoft.com/office/drawing/2014/main" val="20000"/>
                    </a:ext>
                  </a:extLst>
                </a:gridCol>
                <a:gridCol w="906703">
                  <a:extLst>
                    <a:ext uri="{9D8B030D-6E8A-4147-A177-3AD203B41FA5}">
                      <a16:colId xmlns:a16="http://schemas.microsoft.com/office/drawing/2014/main" val="20001"/>
                    </a:ext>
                  </a:extLst>
                </a:gridCol>
                <a:gridCol w="906703">
                  <a:extLst>
                    <a:ext uri="{9D8B030D-6E8A-4147-A177-3AD203B41FA5}">
                      <a16:colId xmlns:a16="http://schemas.microsoft.com/office/drawing/2014/main" val="20002"/>
                    </a:ext>
                  </a:extLst>
                </a:gridCol>
              </a:tblGrid>
              <a:tr h="667584">
                <a:tc>
                  <a:txBody>
                    <a:bodyPr/>
                    <a:lstStyle/>
                    <a:p>
                      <a:pPr algn="ctr"/>
                      <a:r>
                        <a:rPr lang="en-US" sz="3600" b="1" dirty="0">
                          <a:solidFill>
                            <a:srgbClr val="FF9900"/>
                          </a:solidFill>
                        </a:rPr>
                        <a:t>O</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3600" b="1" dirty="0">
                          <a:solidFill>
                            <a:srgbClr val="FF9900"/>
                          </a:solidFill>
                        </a:rPr>
                        <a:t>O</a:t>
                      </a:r>
                    </a:p>
                  </a:txBody>
                  <a:tcPr>
                    <a:lnT w="12700" cap="flat" cmpd="sng" algn="ctr">
                      <a:solidFill>
                        <a:schemeClr val="tx1"/>
                      </a:solidFill>
                      <a:prstDash val="solid"/>
                      <a:round/>
                      <a:headEnd type="none" w="med" len="med"/>
                      <a:tailEnd type="none" w="med" len="med"/>
                    </a:lnT>
                  </a:tcPr>
                </a:tc>
                <a:tc>
                  <a:txBody>
                    <a:bodyPr/>
                    <a:lstStyle/>
                    <a:p>
                      <a:pPr algn="ctr"/>
                      <a:r>
                        <a:rPr lang="en-US" sz="3600" b="1" dirty="0">
                          <a:solidFill>
                            <a:srgbClr val="FF9900"/>
                          </a:solidFill>
                        </a:rPr>
                        <a:t>O</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667584">
                <a:tc>
                  <a:txBody>
                    <a:bodyPr/>
                    <a:lstStyle/>
                    <a:p>
                      <a:pPr algn="ctr"/>
                      <a:r>
                        <a:rPr lang="en-US" sz="3600" b="1" dirty="0">
                          <a:solidFill>
                            <a:srgbClr val="006600"/>
                          </a:solidFill>
                        </a:rPr>
                        <a:t>G</a:t>
                      </a:r>
                    </a:p>
                  </a:txBody>
                  <a:tcPr>
                    <a:lnL w="12700" cap="flat" cmpd="sng" algn="ctr">
                      <a:solidFill>
                        <a:schemeClr val="tx1"/>
                      </a:solidFill>
                      <a:prstDash val="solid"/>
                      <a:round/>
                      <a:headEnd type="none" w="med" len="med"/>
                      <a:tailEnd type="none" w="med" len="med"/>
                    </a:lnL>
                  </a:tcPr>
                </a:tc>
                <a:tc>
                  <a:txBody>
                    <a:bodyPr/>
                    <a:lstStyle/>
                    <a:p>
                      <a:pPr algn="ctr"/>
                      <a:r>
                        <a:rPr lang="en-US" sz="3600" b="1" dirty="0">
                          <a:solidFill>
                            <a:srgbClr val="006600"/>
                          </a:solidFill>
                        </a:rPr>
                        <a:t>G</a:t>
                      </a:r>
                    </a:p>
                  </a:txBody>
                  <a:tcPr/>
                </a:tc>
                <a:tc>
                  <a:txBody>
                    <a:bodyPr/>
                    <a:lstStyle/>
                    <a:p>
                      <a:pPr algn="ctr"/>
                      <a:endParaRPr lang="en-US" sz="3600" b="1" dirty="0">
                        <a:solidFill>
                          <a:srgbClr val="006600"/>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67584">
                <a:tc>
                  <a:txBody>
                    <a:bodyPr/>
                    <a:lstStyle/>
                    <a:p>
                      <a:pPr algn="ctr"/>
                      <a:r>
                        <a:rPr lang="en-US" sz="3600" b="1" dirty="0">
                          <a:solidFill>
                            <a:srgbClr val="006600"/>
                          </a:solidFill>
                        </a:rPr>
                        <a:t>G</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006600"/>
                          </a:solidFill>
                        </a:rPr>
                        <a:t>G</a:t>
                      </a:r>
                    </a:p>
                  </a:txBody>
                  <a:tcPr>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006600"/>
                          </a:solidFill>
                        </a:rPr>
                        <a:t>G</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2919326941"/>
              </p:ext>
            </p:extLst>
          </p:nvPr>
        </p:nvGraphicFramePr>
        <p:xfrm>
          <a:off x="9062889" y="1030805"/>
          <a:ext cx="1741050" cy="2002752"/>
        </p:xfrm>
        <a:graphic>
          <a:graphicData uri="http://schemas.openxmlformats.org/drawingml/2006/table">
            <a:tbl>
              <a:tblPr firstRow="1" bandRow="1">
                <a:tableStyleId>{2D5ABB26-0587-4C30-8999-92F81FD0307C}</a:tableStyleId>
              </a:tblPr>
              <a:tblGrid>
                <a:gridCol w="580350">
                  <a:extLst>
                    <a:ext uri="{9D8B030D-6E8A-4147-A177-3AD203B41FA5}">
                      <a16:colId xmlns:a16="http://schemas.microsoft.com/office/drawing/2014/main" val="20000"/>
                    </a:ext>
                  </a:extLst>
                </a:gridCol>
                <a:gridCol w="1160700">
                  <a:extLst>
                    <a:ext uri="{9D8B030D-6E8A-4147-A177-3AD203B41FA5}">
                      <a16:colId xmlns:a16="http://schemas.microsoft.com/office/drawing/2014/main" val="20001"/>
                    </a:ext>
                  </a:extLst>
                </a:gridCol>
              </a:tblGrid>
              <a:tr h="667584">
                <a:tc>
                  <a:txBody>
                    <a:bodyPr/>
                    <a:lstStyle/>
                    <a:p>
                      <a:pPr algn="ctr"/>
                      <a:r>
                        <a:rPr lang="en-US" sz="3600" b="1" dirty="0">
                          <a:solidFill>
                            <a:srgbClr val="FF9900"/>
                          </a:solidFill>
                        </a:rPr>
                        <a:t>O</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3600" b="1" dirty="0">
                          <a:solidFill>
                            <a:srgbClr val="FF9900"/>
                          </a:solidFill>
                        </a:rPr>
                        <a:t>O</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667584">
                <a:tc>
                  <a:txBody>
                    <a:bodyPr/>
                    <a:lstStyle/>
                    <a:p>
                      <a:pPr algn="ctr"/>
                      <a:r>
                        <a:rPr lang="en-US" sz="3600" b="1" dirty="0">
                          <a:solidFill>
                            <a:srgbClr val="006600"/>
                          </a:solidFill>
                        </a:rPr>
                        <a:t>G</a:t>
                      </a:r>
                    </a:p>
                  </a:txBody>
                  <a:tcPr>
                    <a:lnL w="12700" cap="flat" cmpd="sng" algn="ctr">
                      <a:solidFill>
                        <a:schemeClr val="tx1"/>
                      </a:solidFill>
                      <a:prstDash val="solid"/>
                      <a:round/>
                      <a:headEnd type="none" w="med" len="med"/>
                      <a:tailEnd type="none" w="med" len="med"/>
                    </a:lnL>
                  </a:tcPr>
                </a:tc>
                <a:tc>
                  <a:txBody>
                    <a:bodyPr/>
                    <a:lstStyle/>
                    <a:p>
                      <a:pPr algn="ctr"/>
                      <a:r>
                        <a:rPr lang="en-US" sz="3600" b="1" dirty="0">
                          <a:solidFill>
                            <a:srgbClr val="006600"/>
                          </a:solidFill>
                        </a:rPr>
                        <a:t>G</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67584">
                <a:tc>
                  <a:txBody>
                    <a:bodyPr/>
                    <a:lstStyle/>
                    <a:p>
                      <a:pPr algn="ctr"/>
                      <a:r>
                        <a:rPr lang="en-US" sz="3600" b="1" dirty="0">
                          <a:solidFill>
                            <a:srgbClr val="006600"/>
                          </a:solidFill>
                        </a:rPr>
                        <a:t>G</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006600"/>
                          </a:solidFill>
                        </a:rPr>
                        <a:t>G</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3503965297"/>
              </p:ext>
            </p:extLst>
          </p:nvPr>
        </p:nvGraphicFramePr>
        <p:xfrm>
          <a:off x="494149" y="3229876"/>
          <a:ext cx="10309790" cy="651934"/>
        </p:xfrm>
        <a:graphic>
          <a:graphicData uri="http://schemas.openxmlformats.org/drawingml/2006/table">
            <a:tbl>
              <a:tblPr firstRow="1" bandRow="1">
                <a:tableStyleId>{2D5ABB26-0587-4C30-8999-92F81FD0307C}</a:tableStyleId>
              </a:tblPr>
              <a:tblGrid>
                <a:gridCol w="1030979">
                  <a:extLst>
                    <a:ext uri="{9D8B030D-6E8A-4147-A177-3AD203B41FA5}">
                      <a16:colId xmlns:a16="http://schemas.microsoft.com/office/drawing/2014/main" val="20000"/>
                    </a:ext>
                  </a:extLst>
                </a:gridCol>
                <a:gridCol w="1030979">
                  <a:extLst>
                    <a:ext uri="{9D8B030D-6E8A-4147-A177-3AD203B41FA5}">
                      <a16:colId xmlns:a16="http://schemas.microsoft.com/office/drawing/2014/main" val="20001"/>
                    </a:ext>
                  </a:extLst>
                </a:gridCol>
                <a:gridCol w="1030979">
                  <a:extLst>
                    <a:ext uri="{9D8B030D-6E8A-4147-A177-3AD203B41FA5}">
                      <a16:colId xmlns:a16="http://schemas.microsoft.com/office/drawing/2014/main" val="20002"/>
                    </a:ext>
                  </a:extLst>
                </a:gridCol>
                <a:gridCol w="1030979">
                  <a:extLst>
                    <a:ext uri="{9D8B030D-6E8A-4147-A177-3AD203B41FA5}">
                      <a16:colId xmlns:a16="http://schemas.microsoft.com/office/drawing/2014/main" val="20003"/>
                    </a:ext>
                  </a:extLst>
                </a:gridCol>
                <a:gridCol w="1030979">
                  <a:extLst>
                    <a:ext uri="{9D8B030D-6E8A-4147-A177-3AD203B41FA5}">
                      <a16:colId xmlns:a16="http://schemas.microsoft.com/office/drawing/2014/main" val="20004"/>
                    </a:ext>
                  </a:extLst>
                </a:gridCol>
                <a:gridCol w="1030979">
                  <a:extLst>
                    <a:ext uri="{9D8B030D-6E8A-4147-A177-3AD203B41FA5}">
                      <a16:colId xmlns:a16="http://schemas.microsoft.com/office/drawing/2014/main" val="20005"/>
                    </a:ext>
                  </a:extLst>
                </a:gridCol>
                <a:gridCol w="1030979">
                  <a:extLst>
                    <a:ext uri="{9D8B030D-6E8A-4147-A177-3AD203B41FA5}">
                      <a16:colId xmlns:a16="http://schemas.microsoft.com/office/drawing/2014/main" val="20006"/>
                    </a:ext>
                  </a:extLst>
                </a:gridCol>
                <a:gridCol w="1030979">
                  <a:extLst>
                    <a:ext uri="{9D8B030D-6E8A-4147-A177-3AD203B41FA5}">
                      <a16:colId xmlns:a16="http://schemas.microsoft.com/office/drawing/2014/main" val="20007"/>
                    </a:ext>
                  </a:extLst>
                </a:gridCol>
                <a:gridCol w="1030979">
                  <a:extLst>
                    <a:ext uri="{9D8B030D-6E8A-4147-A177-3AD203B41FA5}">
                      <a16:colId xmlns:a16="http://schemas.microsoft.com/office/drawing/2014/main" val="20008"/>
                    </a:ext>
                  </a:extLst>
                </a:gridCol>
                <a:gridCol w="1030979">
                  <a:extLst>
                    <a:ext uri="{9D8B030D-6E8A-4147-A177-3AD203B41FA5}">
                      <a16:colId xmlns:a16="http://schemas.microsoft.com/office/drawing/2014/main" val="20009"/>
                    </a:ext>
                  </a:extLst>
                </a:gridCol>
              </a:tblGrid>
              <a:tr h="651934">
                <a:tc>
                  <a:txBody>
                    <a:bodyPr/>
                    <a:lstStyle/>
                    <a:p>
                      <a:pPr algn="ctr"/>
                      <a:r>
                        <a:rPr lang="en-US" sz="3600" b="1" dirty="0">
                          <a:solidFill>
                            <a:srgbClr val="FF9900"/>
                          </a:solidFill>
                        </a:rPr>
                        <a:t>O</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FF9900"/>
                          </a:solidFill>
                        </a:rPr>
                        <a:t>O</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FF9900"/>
                          </a:solidFill>
                        </a:rPr>
                        <a:t>O</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FF9900"/>
                          </a:solidFill>
                        </a:rPr>
                        <a:t>O</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FF9900"/>
                          </a:solidFill>
                        </a:rPr>
                        <a:t>O</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FF9900"/>
                          </a:solidFill>
                        </a:rPr>
                        <a:t>O</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FF9900"/>
                          </a:solidFill>
                        </a:rPr>
                        <a:t>O</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FF9900"/>
                          </a:solidFill>
                        </a:rPr>
                        <a:t>O</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FF9900"/>
                          </a:solidFill>
                        </a:rPr>
                        <a:t>O</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FF9900"/>
                          </a:solidFill>
                        </a:rPr>
                        <a:t>O</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 name="Rectangle 1"/>
          <p:cNvSpPr/>
          <p:nvPr/>
        </p:nvSpPr>
        <p:spPr>
          <a:xfrm>
            <a:off x="4357947" y="230678"/>
            <a:ext cx="2236510" cy="707886"/>
          </a:xfrm>
          <a:prstGeom prst="rect">
            <a:avLst/>
          </a:prstGeom>
        </p:spPr>
        <p:txBody>
          <a:bodyPr wrap="none" numCol="1">
            <a:spAutoFit/>
          </a:bodyPr>
          <a:lstStyle/>
          <a:p>
            <a:r>
              <a:rPr lang="en-US" sz="4000" b="1" dirty="0"/>
              <a:t>Choice #2</a:t>
            </a:r>
          </a:p>
        </p:txBody>
      </p:sp>
      <p:sp>
        <p:nvSpPr>
          <p:cNvPr id="8" name="Subtitle 2"/>
          <p:cNvSpPr txBox="1">
            <a:spLocks/>
          </p:cNvSpPr>
          <p:nvPr/>
        </p:nvSpPr>
        <p:spPr>
          <a:xfrm>
            <a:off x="1721085" y="4501414"/>
            <a:ext cx="8706119" cy="647990"/>
          </a:xfrm>
          <a:prstGeom prst="rect">
            <a:avLst/>
          </a:prstGeom>
        </p:spPr>
        <p:txBody>
          <a:bodyPr vert="horz" lIns="91440" tIns="45720" rIns="91440" bIns="45720" numCol="1"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a:t>How many students favor choice #2</a:t>
            </a:r>
          </a:p>
        </p:txBody>
      </p:sp>
      <p:sp>
        <p:nvSpPr>
          <p:cNvPr id="4" name="Slide Number Placeholder 3"/>
          <p:cNvSpPr>
            <a:spLocks noGrp="1"/>
          </p:cNvSpPr>
          <p:nvPr>
            <p:ph type="sldNum" sz="quarter" idx="12"/>
          </p:nvPr>
        </p:nvSpPr>
        <p:spPr/>
        <p:txBody>
          <a:bodyPr/>
          <a:lstStyle/>
          <a:p>
            <a:pPr algn="r"/>
            <a:fld id="{DAB1974B-2228-450A-89D0-51F9F606BC2D}" type="slidenum">
              <a:rPr lang="en-US" smtClean="0"/>
              <a:pPr algn="r"/>
              <a:t>15</a:t>
            </a:fld>
            <a:endParaRPr lang="en-US" dirty="0"/>
          </a:p>
        </p:txBody>
      </p:sp>
    </p:spTree>
    <p:extLst>
      <p:ext uri="{BB962C8B-B14F-4D97-AF65-F5344CB8AC3E}">
        <p14:creationId xmlns:p14="http://schemas.microsoft.com/office/powerpoint/2010/main" val="672997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36574691"/>
              </p:ext>
            </p:extLst>
          </p:nvPr>
        </p:nvGraphicFramePr>
        <p:xfrm>
          <a:off x="2918822" y="938564"/>
          <a:ext cx="1620982" cy="2667772"/>
        </p:xfrm>
        <a:graphic>
          <a:graphicData uri="http://schemas.openxmlformats.org/drawingml/2006/table">
            <a:tbl>
              <a:tblPr firstRow="1" bandRow="1">
                <a:tableStyleId>{2D5ABB26-0587-4C30-8999-92F81FD0307C}</a:tableStyleId>
              </a:tblPr>
              <a:tblGrid>
                <a:gridCol w="748145">
                  <a:extLst>
                    <a:ext uri="{9D8B030D-6E8A-4147-A177-3AD203B41FA5}">
                      <a16:colId xmlns:a16="http://schemas.microsoft.com/office/drawing/2014/main" val="20000"/>
                    </a:ext>
                  </a:extLst>
                </a:gridCol>
                <a:gridCol w="872837">
                  <a:extLst>
                    <a:ext uri="{9D8B030D-6E8A-4147-A177-3AD203B41FA5}">
                      <a16:colId xmlns:a16="http://schemas.microsoft.com/office/drawing/2014/main" val="20001"/>
                    </a:ext>
                  </a:extLst>
                </a:gridCol>
              </a:tblGrid>
              <a:tr h="666943">
                <a:tc>
                  <a:txBody>
                    <a:bodyPr/>
                    <a:lstStyle/>
                    <a:p>
                      <a:pPr algn="ctr"/>
                      <a:r>
                        <a:rPr lang="en-US" sz="3600" b="1" dirty="0">
                          <a:solidFill>
                            <a:srgbClr val="FF9900"/>
                          </a:solidFill>
                        </a:rPr>
                        <a:t>O</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3600" b="1" dirty="0">
                          <a:solidFill>
                            <a:srgbClr val="FF9900"/>
                          </a:solidFill>
                        </a:rPr>
                        <a:t>O</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666943">
                <a:tc>
                  <a:txBody>
                    <a:bodyPr/>
                    <a:lstStyle/>
                    <a:p>
                      <a:pPr algn="ctr"/>
                      <a:r>
                        <a:rPr lang="en-US" sz="3600" b="1" dirty="0">
                          <a:solidFill>
                            <a:srgbClr val="FF9900"/>
                          </a:solidFill>
                        </a:rPr>
                        <a:t>O</a:t>
                      </a:r>
                    </a:p>
                  </a:txBody>
                  <a:tcPr>
                    <a:lnL w="12700" cap="flat" cmpd="sng" algn="ctr">
                      <a:solidFill>
                        <a:schemeClr val="tx1"/>
                      </a:solidFill>
                      <a:prstDash val="solid"/>
                      <a:round/>
                      <a:headEnd type="none" w="med" len="med"/>
                      <a:tailEnd type="none" w="med" len="med"/>
                    </a:lnL>
                  </a:tcPr>
                </a:tc>
                <a:tc>
                  <a:txBody>
                    <a:bodyPr/>
                    <a:lstStyle/>
                    <a:p>
                      <a:pPr algn="ctr"/>
                      <a:r>
                        <a:rPr lang="en-US" sz="3600" b="1" dirty="0">
                          <a:solidFill>
                            <a:srgbClr val="FF9900"/>
                          </a:solidFill>
                        </a:rPr>
                        <a:t>O</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66943">
                <a:tc>
                  <a:txBody>
                    <a:bodyPr/>
                    <a:lstStyle/>
                    <a:p>
                      <a:pPr algn="ctr"/>
                      <a:r>
                        <a:rPr lang="en-US" sz="3600" b="1" dirty="0">
                          <a:solidFill>
                            <a:srgbClr val="006600"/>
                          </a:solidFill>
                        </a:rPr>
                        <a:t>G</a:t>
                      </a:r>
                    </a:p>
                  </a:txBody>
                  <a:tcPr>
                    <a:lnL w="12700" cap="flat" cmpd="sng" algn="ctr">
                      <a:solidFill>
                        <a:schemeClr val="tx1"/>
                      </a:solidFill>
                      <a:prstDash val="solid"/>
                      <a:round/>
                      <a:headEnd type="none" w="med" len="med"/>
                      <a:tailEnd type="none" w="med" len="med"/>
                    </a:lnL>
                  </a:tcPr>
                </a:tc>
                <a:tc>
                  <a:txBody>
                    <a:bodyPr/>
                    <a:lstStyle/>
                    <a:p>
                      <a:pPr algn="ctr"/>
                      <a:r>
                        <a:rPr lang="en-US" sz="3600" b="1" dirty="0">
                          <a:solidFill>
                            <a:srgbClr val="006600"/>
                          </a:solidFill>
                        </a:rPr>
                        <a:t>G</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666943">
                <a:tc>
                  <a:txBody>
                    <a:bodyPr/>
                    <a:lstStyle/>
                    <a:p>
                      <a:pPr algn="ctr"/>
                      <a:r>
                        <a:rPr lang="en-US" sz="3600" b="1" dirty="0">
                          <a:solidFill>
                            <a:srgbClr val="006600"/>
                          </a:solidFill>
                        </a:rPr>
                        <a:t>G</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006600"/>
                          </a:solidFill>
                        </a:rPr>
                        <a:t>G</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70529128"/>
              </p:ext>
            </p:extLst>
          </p:nvPr>
        </p:nvGraphicFramePr>
        <p:xfrm>
          <a:off x="997723" y="938564"/>
          <a:ext cx="1620982" cy="2667772"/>
        </p:xfrm>
        <a:graphic>
          <a:graphicData uri="http://schemas.openxmlformats.org/drawingml/2006/table">
            <a:tbl>
              <a:tblPr firstRow="1" bandRow="1">
                <a:tableStyleId>{2D5ABB26-0587-4C30-8999-92F81FD0307C}</a:tableStyleId>
              </a:tblPr>
              <a:tblGrid>
                <a:gridCol w="748145">
                  <a:extLst>
                    <a:ext uri="{9D8B030D-6E8A-4147-A177-3AD203B41FA5}">
                      <a16:colId xmlns:a16="http://schemas.microsoft.com/office/drawing/2014/main" val="20000"/>
                    </a:ext>
                  </a:extLst>
                </a:gridCol>
                <a:gridCol w="872837">
                  <a:extLst>
                    <a:ext uri="{9D8B030D-6E8A-4147-A177-3AD203B41FA5}">
                      <a16:colId xmlns:a16="http://schemas.microsoft.com/office/drawing/2014/main" val="20001"/>
                    </a:ext>
                  </a:extLst>
                </a:gridCol>
              </a:tblGrid>
              <a:tr h="666943">
                <a:tc>
                  <a:txBody>
                    <a:bodyPr/>
                    <a:lstStyle/>
                    <a:p>
                      <a:pPr algn="ctr"/>
                      <a:r>
                        <a:rPr lang="en-US" sz="3600" b="1" dirty="0">
                          <a:solidFill>
                            <a:srgbClr val="FF9900"/>
                          </a:solidFill>
                        </a:rPr>
                        <a:t>O</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3600" b="1" dirty="0">
                          <a:solidFill>
                            <a:srgbClr val="FF9900"/>
                          </a:solidFill>
                        </a:rPr>
                        <a:t>O</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666943">
                <a:tc>
                  <a:txBody>
                    <a:bodyPr/>
                    <a:lstStyle/>
                    <a:p>
                      <a:pPr algn="ctr"/>
                      <a:r>
                        <a:rPr lang="en-US" sz="3600" b="1" dirty="0">
                          <a:solidFill>
                            <a:srgbClr val="FF9900"/>
                          </a:solidFill>
                        </a:rPr>
                        <a:t>O</a:t>
                      </a:r>
                    </a:p>
                  </a:txBody>
                  <a:tcPr>
                    <a:lnL w="12700" cap="flat" cmpd="sng" algn="ctr">
                      <a:solidFill>
                        <a:schemeClr val="tx1"/>
                      </a:solidFill>
                      <a:prstDash val="solid"/>
                      <a:round/>
                      <a:headEnd type="none" w="med" len="med"/>
                      <a:tailEnd type="none" w="med" len="med"/>
                    </a:lnL>
                  </a:tcPr>
                </a:tc>
                <a:tc>
                  <a:txBody>
                    <a:bodyPr/>
                    <a:lstStyle/>
                    <a:p>
                      <a:pPr algn="ctr"/>
                      <a:r>
                        <a:rPr lang="en-US" sz="3600" b="1" dirty="0">
                          <a:solidFill>
                            <a:srgbClr val="FF9900"/>
                          </a:solidFill>
                        </a:rPr>
                        <a:t>O</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66943">
                <a:tc>
                  <a:txBody>
                    <a:bodyPr/>
                    <a:lstStyle/>
                    <a:p>
                      <a:pPr algn="ctr"/>
                      <a:r>
                        <a:rPr lang="en-US" sz="3600" b="1" dirty="0">
                          <a:solidFill>
                            <a:srgbClr val="006600"/>
                          </a:solidFill>
                        </a:rPr>
                        <a:t>G</a:t>
                      </a:r>
                    </a:p>
                  </a:txBody>
                  <a:tcPr>
                    <a:lnL w="12700" cap="flat" cmpd="sng" algn="ctr">
                      <a:solidFill>
                        <a:schemeClr val="tx1"/>
                      </a:solidFill>
                      <a:prstDash val="solid"/>
                      <a:round/>
                      <a:headEnd type="none" w="med" len="med"/>
                      <a:tailEnd type="none" w="med" len="med"/>
                    </a:lnL>
                  </a:tcPr>
                </a:tc>
                <a:tc>
                  <a:txBody>
                    <a:bodyPr/>
                    <a:lstStyle/>
                    <a:p>
                      <a:pPr algn="ctr"/>
                      <a:r>
                        <a:rPr lang="en-US" sz="3600" b="1" dirty="0">
                          <a:solidFill>
                            <a:srgbClr val="006600"/>
                          </a:solidFill>
                        </a:rPr>
                        <a:t>G</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666943">
                <a:tc>
                  <a:txBody>
                    <a:bodyPr/>
                    <a:lstStyle/>
                    <a:p>
                      <a:pPr algn="ctr"/>
                      <a:r>
                        <a:rPr lang="en-US" sz="3600" b="1" dirty="0">
                          <a:solidFill>
                            <a:srgbClr val="006600"/>
                          </a:solidFill>
                        </a:rPr>
                        <a:t>G</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006600"/>
                          </a:solidFill>
                        </a:rPr>
                        <a:t>G</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60896641"/>
              </p:ext>
            </p:extLst>
          </p:nvPr>
        </p:nvGraphicFramePr>
        <p:xfrm>
          <a:off x="4839921" y="972038"/>
          <a:ext cx="1620982" cy="2667772"/>
        </p:xfrm>
        <a:graphic>
          <a:graphicData uri="http://schemas.openxmlformats.org/drawingml/2006/table">
            <a:tbl>
              <a:tblPr firstRow="1" bandRow="1">
                <a:tableStyleId>{2D5ABB26-0587-4C30-8999-92F81FD0307C}</a:tableStyleId>
              </a:tblPr>
              <a:tblGrid>
                <a:gridCol w="748145">
                  <a:extLst>
                    <a:ext uri="{9D8B030D-6E8A-4147-A177-3AD203B41FA5}">
                      <a16:colId xmlns:a16="http://schemas.microsoft.com/office/drawing/2014/main" val="20000"/>
                    </a:ext>
                  </a:extLst>
                </a:gridCol>
                <a:gridCol w="872837">
                  <a:extLst>
                    <a:ext uri="{9D8B030D-6E8A-4147-A177-3AD203B41FA5}">
                      <a16:colId xmlns:a16="http://schemas.microsoft.com/office/drawing/2014/main" val="20001"/>
                    </a:ext>
                  </a:extLst>
                </a:gridCol>
              </a:tblGrid>
              <a:tr h="666943">
                <a:tc>
                  <a:txBody>
                    <a:bodyPr/>
                    <a:lstStyle/>
                    <a:p>
                      <a:pPr algn="ctr"/>
                      <a:r>
                        <a:rPr lang="en-US" sz="3600" b="1" dirty="0">
                          <a:solidFill>
                            <a:srgbClr val="FF9900"/>
                          </a:solidFill>
                        </a:rPr>
                        <a:t>O</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3600" b="1" dirty="0">
                          <a:solidFill>
                            <a:srgbClr val="FF9900"/>
                          </a:solidFill>
                        </a:rPr>
                        <a:t>O</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666943">
                <a:tc>
                  <a:txBody>
                    <a:bodyPr/>
                    <a:lstStyle/>
                    <a:p>
                      <a:pPr algn="ctr"/>
                      <a:r>
                        <a:rPr lang="en-US" sz="3600" b="1" dirty="0">
                          <a:solidFill>
                            <a:srgbClr val="FF9900"/>
                          </a:solidFill>
                        </a:rPr>
                        <a:t>O</a:t>
                      </a:r>
                    </a:p>
                  </a:txBody>
                  <a:tcPr>
                    <a:lnL w="12700" cap="flat" cmpd="sng" algn="ctr">
                      <a:solidFill>
                        <a:schemeClr val="tx1"/>
                      </a:solidFill>
                      <a:prstDash val="solid"/>
                      <a:round/>
                      <a:headEnd type="none" w="med" len="med"/>
                      <a:tailEnd type="none" w="med" len="med"/>
                    </a:lnL>
                  </a:tcPr>
                </a:tc>
                <a:tc>
                  <a:txBody>
                    <a:bodyPr/>
                    <a:lstStyle/>
                    <a:p>
                      <a:pPr algn="ctr"/>
                      <a:r>
                        <a:rPr lang="en-US" sz="3600" b="1" dirty="0">
                          <a:solidFill>
                            <a:srgbClr val="FF9900"/>
                          </a:solidFill>
                        </a:rPr>
                        <a:t>O</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66943">
                <a:tc>
                  <a:txBody>
                    <a:bodyPr/>
                    <a:lstStyle/>
                    <a:p>
                      <a:pPr algn="ctr"/>
                      <a:r>
                        <a:rPr lang="en-US" sz="3600" b="1" dirty="0">
                          <a:solidFill>
                            <a:srgbClr val="006600"/>
                          </a:solidFill>
                        </a:rPr>
                        <a:t>G</a:t>
                      </a:r>
                    </a:p>
                  </a:txBody>
                  <a:tcPr>
                    <a:lnL w="12700" cap="flat" cmpd="sng" algn="ctr">
                      <a:solidFill>
                        <a:schemeClr val="tx1"/>
                      </a:solidFill>
                      <a:prstDash val="solid"/>
                      <a:round/>
                      <a:headEnd type="none" w="med" len="med"/>
                      <a:tailEnd type="none" w="med" len="med"/>
                    </a:lnL>
                  </a:tcPr>
                </a:tc>
                <a:tc>
                  <a:txBody>
                    <a:bodyPr/>
                    <a:lstStyle/>
                    <a:p>
                      <a:pPr algn="ctr"/>
                      <a:r>
                        <a:rPr lang="en-US" sz="3600" b="1" dirty="0">
                          <a:solidFill>
                            <a:srgbClr val="006600"/>
                          </a:solidFill>
                        </a:rPr>
                        <a:t>G</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666943">
                <a:tc>
                  <a:txBody>
                    <a:bodyPr/>
                    <a:lstStyle/>
                    <a:p>
                      <a:pPr algn="ctr"/>
                      <a:r>
                        <a:rPr lang="en-US" sz="3600" b="1" dirty="0">
                          <a:solidFill>
                            <a:srgbClr val="006600"/>
                          </a:solidFill>
                        </a:rPr>
                        <a:t>G</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006600"/>
                          </a:solidFill>
                        </a:rPr>
                        <a:t>G</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41613971"/>
              </p:ext>
            </p:extLst>
          </p:nvPr>
        </p:nvGraphicFramePr>
        <p:xfrm>
          <a:off x="6761020" y="972038"/>
          <a:ext cx="1620982" cy="2667772"/>
        </p:xfrm>
        <a:graphic>
          <a:graphicData uri="http://schemas.openxmlformats.org/drawingml/2006/table">
            <a:tbl>
              <a:tblPr firstRow="1" bandRow="1">
                <a:tableStyleId>{2D5ABB26-0587-4C30-8999-92F81FD0307C}</a:tableStyleId>
              </a:tblPr>
              <a:tblGrid>
                <a:gridCol w="748145">
                  <a:extLst>
                    <a:ext uri="{9D8B030D-6E8A-4147-A177-3AD203B41FA5}">
                      <a16:colId xmlns:a16="http://schemas.microsoft.com/office/drawing/2014/main" val="20000"/>
                    </a:ext>
                  </a:extLst>
                </a:gridCol>
                <a:gridCol w="872837">
                  <a:extLst>
                    <a:ext uri="{9D8B030D-6E8A-4147-A177-3AD203B41FA5}">
                      <a16:colId xmlns:a16="http://schemas.microsoft.com/office/drawing/2014/main" val="20001"/>
                    </a:ext>
                  </a:extLst>
                </a:gridCol>
              </a:tblGrid>
              <a:tr h="666943">
                <a:tc>
                  <a:txBody>
                    <a:bodyPr/>
                    <a:lstStyle/>
                    <a:p>
                      <a:pPr algn="ctr"/>
                      <a:r>
                        <a:rPr lang="en-US" sz="3600" b="1" dirty="0">
                          <a:solidFill>
                            <a:srgbClr val="FF9900"/>
                          </a:solidFill>
                        </a:rPr>
                        <a:t>O</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3600" b="1" dirty="0">
                          <a:solidFill>
                            <a:srgbClr val="FF9900"/>
                          </a:solidFill>
                        </a:rPr>
                        <a:t>O</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666943">
                <a:tc>
                  <a:txBody>
                    <a:bodyPr/>
                    <a:lstStyle/>
                    <a:p>
                      <a:pPr algn="ctr"/>
                      <a:r>
                        <a:rPr lang="en-US" sz="3600" b="1" dirty="0">
                          <a:solidFill>
                            <a:srgbClr val="FF9900"/>
                          </a:solidFill>
                        </a:rPr>
                        <a:t>O</a:t>
                      </a:r>
                    </a:p>
                  </a:txBody>
                  <a:tcPr>
                    <a:lnL w="12700" cap="flat" cmpd="sng" algn="ctr">
                      <a:solidFill>
                        <a:schemeClr val="tx1"/>
                      </a:solidFill>
                      <a:prstDash val="solid"/>
                      <a:round/>
                      <a:headEnd type="none" w="med" len="med"/>
                      <a:tailEnd type="none" w="med" len="med"/>
                    </a:lnL>
                  </a:tcPr>
                </a:tc>
                <a:tc>
                  <a:txBody>
                    <a:bodyPr/>
                    <a:lstStyle/>
                    <a:p>
                      <a:pPr algn="ctr"/>
                      <a:r>
                        <a:rPr lang="en-US" sz="3600" b="1" dirty="0">
                          <a:solidFill>
                            <a:srgbClr val="FF9900"/>
                          </a:solidFill>
                        </a:rPr>
                        <a:t>O</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66943">
                <a:tc>
                  <a:txBody>
                    <a:bodyPr/>
                    <a:lstStyle/>
                    <a:p>
                      <a:pPr algn="ctr"/>
                      <a:r>
                        <a:rPr lang="en-US" sz="3600" b="1" dirty="0">
                          <a:solidFill>
                            <a:srgbClr val="006600"/>
                          </a:solidFill>
                        </a:rPr>
                        <a:t>G</a:t>
                      </a:r>
                    </a:p>
                  </a:txBody>
                  <a:tcPr>
                    <a:lnL w="12700" cap="flat" cmpd="sng" algn="ctr">
                      <a:solidFill>
                        <a:schemeClr val="tx1"/>
                      </a:solidFill>
                      <a:prstDash val="solid"/>
                      <a:round/>
                      <a:headEnd type="none" w="med" len="med"/>
                      <a:tailEnd type="none" w="med" len="med"/>
                    </a:lnL>
                  </a:tcPr>
                </a:tc>
                <a:tc>
                  <a:txBody>
                    <a:bodyPr/>
                    <a:lstStyle/>
                    <a:p>
                      <a:pPr algn="ctr"/>
                      <a:r>
                        <a:rPr lang="en-US" sz="3600" b="1" dirty="0">
                          <a:solidFill>
                            <a:srgbClr val="006600"/>
                          </a:solidFill>
                        </a:rPr>
                        <a:t>G</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666943">
                <a:tc>
                  <a:txBody>
                    <a:bodyPr/>
                    <a:lstStyle/>
                    <a:p>
                      <a:pPr algn="ctr"/>
                      <a:r>
                        <a:rPr lang="en-US" sz="3600" b="1" dirty="0">
                          <a:solidFill>
                            <a:srgbClr val="006600"/>
                          </a:solidFill>
                        </a:rPr>
                        <a:t>G</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006600"/>
                          </a:solidFill>
                        </a:rPr>
                        <a:t>G</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91551026"/>
              </p:ext>
            </p:extLst>
          </p:nvPr>
        </p:nvGraphicFramePr>
        <p:xfrm>
          <a:off x="8682119" y="972038"/>
          <a:ext cx="1620982" cy="2667772"/>
        </p:xfrm>
        <a:graphic>
          <a:graphicData uri="http://schemas.openxmlformats.org/drawingml/2006/table">
            <a:tbl>
              <a:tblPr firstRow="1" bandRow="1">
                <a:tableStyleId>{2D5ABB26-0587-4C30-8999-92F81FD0307C}</a:tableStyleId>
              </a:tblPr>
              <a:tblGrid>
                <a:gridCol w="748145">
                  <a:extLst>
                    <a:ext uri="{9D8B030D-6E8A-4147-A177-3AD203B41FA5}">
                      <a16:colId xmlns:a16="http://schemas.microsoft.com/office/drawing/2014/main" val="20000"/>
                    </a:ext>
                  </a:extLst>
                </a:gridCol>
                <a:gridCol w="872837">
                  <a:extLst>
                    <a:ext uri="{9D8B030D-6E8A-4147-A177-3AD203B41FA5}">
                      <a16:colId xmlns:a16="http://schemas.microsoft.com/office/drawing/2014/main" val="20001"/>
                    </a:ext>
                  </a:extLst>
                </a:gridCol>
              </a:tblGrid>
              <a:tr h="666943">
                <a:tc>
                  <a:txBody>
                    <a:bodyPr/>
                    <a:lstStyle/>
                    <a:p>
                      <a:pPr algn="ctr"/>
                      <a:r>
                        <a:rPr lang="en-US" sz="3600" b="1" dirty="0">
                          <a:solidFill>
                            <a:srgbClr val="FF9900"/>
                          </a:solidFill>
                        </a:rPr>
                        <a:t>O</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3600" b="1" dirty="0">
                          <a:solidFill>
                            <a:srgbClr val="FF9900"/>
                          </a:solidFill>
                        </a:rPr>
                        <a:t>O</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666943">
                <a:tc>
                  <a:txBody>
                    <a:bodyPr/>
                    <a:lstStyle/>
                    <a:p>
                      <a:pPr algn="ctr"/>
                      <a:r>
                        <a:rPr lang="en-US" sz="3600" b="1" dirty="0">
                          <a:solidFill>
                            <a:srgbClr val="FF9900"/>
                          </a:solidFill>
                        </a:rPr>
                        <a:t>O</a:t>
                      </a:r>
                    </a:p>
                  </a:txBody>
                  <a:tcPr>
                    <a:lnL w="12700" cap="flat" cmpd="sng" algn="ctr">
                      <a:solidFill>
                        <a:schemeClr val="tx1"/>
                      </a:solidFill>
                      <a:prstDash val="solid"/>
                      <a:round/>
                      <a:headEnd type="none" w="med" len="med"/>
                      <a:tailEnd type="none" w="med" len="med"/>
                    </a:lnL>
                  </a:tcPr>
                </a:tc>
                <a:tc>
                  <a:txBody>
                    <a:bodyPr/>
                    <a:lstStyle/>
                    <a:p>
                      <a:pPr algn="ctr"/>
                      <a:r>
                        <a:rPr lang="en-US" sz="3600" b="1" dirty="0">
                          <a:solidFill>
                            <a:srgbClr val="FF9900"/>
                          </a:solidFill>
                        </a:rPr>
                        <a:t>O</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66943">
                <a:tc>
                  <a:txBody>
                    <a:bodyPr/>
                    <a:lstStyle/>
                    <a:p>
                      <a:pPr algn="ctr"/>
                      <a:r>
                        <a:rPr lang="en-US" sz="3600" b="1" dirty="0">
                          <a:solidFill>
                            <a:srgbClr val="006600"/>
                          </a:solidFill>
                        </a:rPr>
                        <a:t>G</a:t>
                      </a:r>
                    </a:p>
                  </a:txBody>
                  <a:tcPr>
                    <a:lnL w="12700" cap="flat" cmpd="sng" algn="ctr">
                      <a:solidFill>
                        <a:schemeClr val="tx1"/>
                      </a:solidFill>
                      <a:prstDash val="solid"/>
                      <a:round/>
                      <a:headEnd type="none" w="med" len="med"/>
                      <a:tailEnd type="none" w="med" len="med"/>
                    </a:lnL>
                  </a:tcPr>
                </a:tc>
                <a:tc>
                  <a:txBody>
                    <a:bodyPr/>
                    <a:lstStyle/>
                    <a:p>
                      <a:pPr algn="ctr"/>
                      <a:r>
                        <a:rPr lang="en-US" sz="3600" b="1" dirty="0">
                          <a:solidFill>
                            <a:srgbClr val="006600"/>
                          </a:solidFill>
                        </a:rPr>
                        <a:t>G</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666943">
                <a:tc>
                  <a:txBody>
                    <a:bodyPr/>
                    <a:lstStyle/>
                    <a:p>
                      <a:pPr algn="ctr"/>
                      <a:r>
                        <a:rPr lang="en-US" sz="3600" b="1" dirty="0">
                          <a:solidFill>
                            <a:srgbClr val="006600"/>
                          </a:solidFill>
                        </a:rPr>
                        <a:t>G</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600" b="1" dirty="0">
                          <a:solidFill>
                            <a:srgbClr val="006600"/>
                          </a:solidFill>
                        </a:rPr>
                        <a:t>G</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9" name="Rectangle 8"/>
          <p:cNvSpPr/>
          <p:nvPr/>
        </p:nvSpPr>
        <p:spPr>
          <a:xfrm>
            <a:off x="4357947" y="230678"/>
            <a:ext cx="2236510" cy="707886"/>
          </a:xfrm>
          <a:prstGeom prst="rect">
            <a:avLst/>
          </a:prstGeom>
        </p:spPr>
        <p:txBody>
          <a:bodyPr wrap="none" numCol="1">
            <a:spAutoFit/>
          </a:bodyPr>
          <a:lstStyle/>
          <a:p>
            <a:r>
              <a:rPr lang="en-US" sz="4000" b="1" dirty="0"/>
              <a:t>Choice #3</a:t>
            </a:r>
          </a:p>
        </p:txBody>
      </p:sp>
      <p:sp>
        <p:nvSpPr>
          <p:cNvPr id="10" name="Subtitle 2"/>
          <p:cNvSpPr txBox="1">
            <a:spLocks/>
          </p:cNvSpPr>
          <p:nvPr/>
        </p:nvSpPr>
        <p:spPr>
          <a:xfrm>
            <a:off x="1721085" y="4501414"/>
            <a:ext cx="8706119" cy="647990"/>
          </a:xfrm>
          <a:prstGeom prst="rect">
            <a:avLst/>
          </a:prstGeom>
        </p:spPr>
        <p:txBody>
          <a:bodyPr vert="horz" lIns="91440" tIns="45720" rIns="91440" bIns="45720" numCol="1"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a:t>How many students favor choice #3</a:t>
            </a:r>
          </a:p>
        </p:txBody>
      </p:sp>
      <p:sp>
        <p:nvSpPr>
          <p:cNvPr id="3" name="Slide Number Placeholder 2"/>
          <p:cNvSpPr>
            <a:spLocks noGrp="1"/>
          </p:cNvSpPr>
          <p:nvPr>
            <p:ph type="sldNum" sz="quarter" idx="12"/>
          </p:nvPr>
        </p:nvSpPr>
        <p:spPr/>
        <p:txBody>
          <a:bodyPr/>
          <a:lstStyle/>
          <a:p>
            <a:pPr algn="r"/>
            <a:fld id="{DAB1974B-2228-450A-89D0-51F9F606BC2D}" type="slidenum">
              <a:rPr lang="en-US" smtClean="0"/>
              <a:pPr algn="r"/>
              <a:t>16</a:t>
            </a:fld>
            <a:endParaRPr lang="en-US" dirty="0"/>
          </a:p>
        </p:txBody>
      </p:sp>
    </p:spTree>
    <p:extLst>
      <p:ext uri="{BB962C8B-B14F-4D97-AF65-F5344CB8AC3E}">
        <p14:creationId xmlns:p14="http://schemas.microsoft.com/office/powerpoint/2010/main" val="3496628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349875" y="630856"/>
            <a:ext cx="6298575" cy="6247864"/>
          </a:xfrm>
          <a:prstGeom prst="rect">
            <a:avLst/>
          </a:prstGeom>
        </p:spPr>
        <p:txBody>
          <a:bodyPr wrap="square" numCol="1">
            <a:spAutoFit/>
          </a:bodyPr>
          <a:lstStyle/>
          <a:p>
            <a:pPr algn="ctr"/>
            <a:r>
              <a:rPr lang="en-US" sz="4000" b="1" dirty="0"/>
              <a:t>Team </a:t>
            </a:r>
            <a:r>
              <a:rPr lang="en-US" sz="4000" b="1" dirty="0">
                <a:solidFill>
                  <a:srgbClr val="006600"/>
                </a:solidFill>
              </a:rPr>
              <a:t>GREEN</a:t>
            </a:r>
            <a:r>
              <a:rPr lang="en-US" sz="4000" b="1" dirty="0">
                <a:solidFill>
                  <a:srgbClr val="0070C0"/>
                </a:solidFill>
              </a:rPr>
              <a:t> </a:t>
            </a:r>
            <a:r>
              <a:rPr lang="en-US" sz="4000" b="1" dirty="0"/>
              <a:t>is in POWER</a:t>
            </a:r>
          </a:p>
          <a:p>
            <a:pPr algn="ctr"/>
            <a:endParaRPr lang="en-US" sz="4000" b="1" dirty="0"/>
          </a:p>
          <a:p>
            <a:pPr algn="ctr"/>
            <a:r>
              <a:rPr lang="en-US" sz="4000" dirty="0"/>
              <a:t>3 green students and 2 orange students will VOTE on how to divide districts. </a:t>
            </a:r>
          </a:p>
          <a:p>
            <a:pPr algn="ctr"/>
            <a:endParaRPr lang="en-US" sz="4000" dirty="0"/>
          </a:p>
          <a:p>
            <a:pPr algn="ctr"/>
            <a:r>
              <a:rPr lang="en-US" sz="4000" dirty="0"/>
              <a:t>Team </a:t>
            </a:r>
            <a:r>
              <a:rPr lang="en-US" sz="4000" dirty="0">
                <a:solidFill>
                  <a:srgbClr val="006600"/>
                </a:solidFill>
              </a:rPr>
              <a:t>GREEN</a:t>
            </a:r>
            <a:r>
              <a:rPr lang="en-US" sz="4000" dirty="0"/>
              <a:t>…</a:t>
            </a:r>
          </a:p>
          <a:p>
            <a:pPr algn="ctr"/>
            <a:r>
              <a:rPr lang="en-US" sz="4000" dirty="0"/>
              <a:t>What will you pick?</a:t>
            </a:r>
          </a:p>
          <a:p>
            <a:pPr algn="ctr"/>
            <a:r>
              <a:rPr lang="en-US" sz="4000" dirty="0"/>
              <a:t>Choice #1, #2, #3</a:t>
            </a:r>
          </a:p>
        </p:txBody>
      </p:sp>
      <p:sp>
        <p:nvSpPr>
          <p:cNvPr id="10" name="Subtitle 2"/>
          <p:cNvSpPr txBox="1">
            <a:spLocks/>
          </p:cNvSpPr>
          <p:nvPr/>
        </p:nvSpPr>
        <p:spPr>
          <a:xfrm>
            <a:off x="1721085" y="4501414"/>
            <a:ext cx="8706119" cy="647990"/>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000" b="1" dirty="0"/>
          </a:p>
        </p:txBody>
      </p:sp>
      <p:pic>
        <p:nvPicPr>
          <p:cNvPr id="6146" name="Picture 2" descr="Image result for pow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952574" y="1347573"/>
            <a:ext cx="4960140" cy="474414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lgn="r"/>
            <a:fld id="{DAB1974B-2228-450A-89D0-51F9F606BC2D}" type="slidenum">
              <a:rPr lang="en-US" smtClean="0"/>
              <a:pPr algn="r"/>
              <a:t>17</a:t>
            </a:fld>
            <a:endParaRPr lang="en-US" dirty="0"/>
          </a:p>
        </p:txBody>
      </p:sp>
    </p:spTree>
    <p:extLst>
      <p:ext uri="{BB962C8B-B14F-4D97-AF65-F5344CB8AC3E}">
        <p14:creationId xmlns:p14="http://schemas.microsoft.com/office/powerpoint/2010/main" val="2447424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371" y="557075"/>
            <a:ext cx="9581719" cy="1058400"/>
          </a:xfrm>
        </p:spPr>
        <p:txBody>
          <a:bodyPr numCol="1">
            <a:normAutofit fontScale="90000"/>
          </a:bodyPr>
          <a:lstStyle/>
          <a:p>
            <a:pPr algn="ctr"/>
            <a:r>
              <a:rPr lang="en-US" sz="4000" b="1" dirty="0"/>
              <a:t>Census Clause in the U.S. Constitution</a:t>
            </a:r>
            <a:r>
              <a:rPr lang="en-US" sz="4000" dirty="0"/>
              <a:t>  </a:t>
            </a:r>
          </a:p>
        </p:txBody>
      </p:sp>
      <p:sp>
        <p:nvSpPr>
          <p:cNvPr id="3" name="Content Placeholder 2"/>
          <p:cNvSpPr>
            <a:spLocks noGrp="1"/>
          </p:cNvSpPr>
          <p:nvPr>
            <p:ph idx="1"/>
          </p:nvPr>
        </p:nvSpPr>
        <p:spPr>
          <a:xfrm>
            <a:off x="1535382" y="1969224"/>
            <a:ext cx="9304068" cy="4317276"/>
          </a:xfrm>
        </p:spPr>
        <p:style>
          <a:lnRef idx="2">
            <a:schemeClr val="dk1"/>
          </a:lnRef>
          <a:fillRef idx="1">
            <a:schemeClr val="lt1"/>
          </a:fillRef>
          <a:effectRef idx="0">
            <a:schemeClr val="dk1"/>
          </a:effectRef>
          <a:fontRef idx="minor">
            <a:schemeClr val="dk1"/>
          </a:fontRef>
        </p:style>
        <p:txBody>
          <a:bodyPr numCol="1"/>
          <a:lstStyle/>
          <a:p>
            <a:pPr marL="0" indent="0" fontAlgn="base">
              <a:buNone/>
            </a:pPr>
            <a:r>
              <a:rPr lang="en-US" sz="2400" b="1" dirty="0">
                <a:solidFill>
                  <a:schemeClr val="tx1"/>
                </a:solidFill>
                <a:latin typeface="Cinzel"/>
              </a:rPr>
              <a:t>“Representatives and direct Taxes shall be apportioned among the several States which may be included within this Union, according to their respective Numbers…The actual Enumeration shall be made within three Years after the first Meeting of the Congress of the United States, and within every subsequent Term of ten Years, in such Manner as they shall by Law direct.</a:t>
            </a:r>
            <a:r>
              <a:rPr lang="en-US" sz="2400" dirty="0">
                <a:solidFill>
                  <a:schemeClr val="tx1"/>
                </a:solidFill>
                <a:latin typeface="Cinzel"/>
              </a:rPr>
              <a:t>”  </a:t>
            </a:r>
          </a:p>
          <a:p>
            <a:pPr marL="0" indent="0" fontAlgn="base">
              <a:buNone/>
            </a:pPr>
            <a:r>
              <a:rPr lang="en-US" sz="2400" dirty="0">
                <a:solidFill>
                  <a:schemeClr val="tx1"/>
                </a:solidFill>
                <a:latin typeface="Cinzel"/>
              </a:rPr>
              <a:t> </a:t>
            </a:r>
          </a:p>
          <a:p>
            <a:pPr marL="0" indent="0" fontAlgn="base">
              <a:buNone/>
            </a:pPr>
            <a:r>
              <a:rPr lang="en-US" sz="2400" dirty="0">
                <a:solidFill>
                  <a:schemeClr val="tx1"/>
                </a:solidFill>
                <a:latin typeface="Cinzel"/>
              </a:rPr>
              <a:t>-United States Constitution, Article I, Section 2, Paragraph 3</a:t>
            </a:r>
          </a:p>
          <a:p>
            <a:endParaRPr lang="en-US" dirty="0">
              <a:solidFill>
                <a:schemeClr val="tx1"/>
              </a:solidFill>
            </a:endParaRPr>
          </a:p>
        </p:txBody>
      </p:sp>
      <p:sp>
        <p:nvSpPr>
          <p:cNvPr id="5" name="Slide Number Placeholder 4"/>
          <p:cNvSpPr>
            <a:spLocks noGrp="1"/>
          </p:cNvSpPr>
          <p:nvPr>
            <p:ph type="sldNum" sz="quarter" idx="12"/>
          </p:nvPr>
        </p:nvSpPr>
        <p:spPr/>
        <p:txBody>
          <a:bodyPr/>
          <a:lstStyle/>
          <a:p>
            <a:pPr algn="r"/>
            <a:fld id="{DAB1974B-2228-450A-89D0-51F9F606BC2D}" type="slidenum">
              <a:rPr lang="en-US" smtClean="0">
                <a:solidFill>
                  <a:schemeClr val="bg1"/>
                </a:solidFill>
              </a:rPr>
              <a:pPr algn="r"/>
              <a:t>18</a:t>
            </a:fld>
            <a:endParaRPr lang="en-US" dirty="0">
              <a:solidFill>
                <a:schemeClr val="bg1"/>
              </a:solidFill>
            </a:endParaRPr>
          </a:p>
        </p:txBody>
      </p:sp>
    </p:spTree>
    <p:extLst>
      <p:ext uri="{BB962C8B-B14F-4D97-AF65-F5344CB8AC3E}">
        <p14:creationId xmlns:p14="http://schemas.microsoft.com/office/powerpoint/2010/main" val="338780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census results for 201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90400" y="254402"/>
            <a:ext cx="11508660" cy="650700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497958" y="6143699"/>
            <a:ext cx="2743200" cy="365125"/>
          </a:xfrm>
        </p:spPr>
        <p:txBody>
          <a:bodyPr/>
          <a:lstStyle/>
          <a:p>
            <a:fld id="{DAB1974B-2228-450A-89D0-51F9F606BC2D}" type="slidenum">
              <a:rPr lang="en-US" smtClean="0"/>
              <a:t>19</a:t>
            </a:fld>
            <a:endParaRPr lang="en-US" dirty="0"/>
          </a:p>
        </p:txBody>
      </p:sp>
    </p:spTree>
    <p:extLst>
      <p:ext uri="{BB962C8B-B14F-4D97-AF65-F5344CB8AC3E}">
        <p14:creationId xmlns:p14="http://schemas.microsoft.com/office/powerpoint/2010/main" val="174058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724516" y="1198434"/>
            <a:ext cx="4508678" cy="2591815"/>
          </a:xfrm>
          <a:prstGeom prst="rect">
            <a:avLst/>
          </a:prstGeom>
        </p:spPr>
      </p:pic>
      <p:sp>
        <p:nvSpPr>
          <p:cNvPr id="8" name="Rectangle 7"/>
          <p:cNvSpPr/>
          <p:nvPr/>
        </p:nvSpPr>
        <p:spPr>
          <a:xfrm>
            <a:off x="527497" y="1286351"/>
            <a:ext cx="5200203" cy="5262979"/>
          </a:xfrm>
          <a:prstGeom prst="rect">
            <a:avLst/>
          </a:prstGeom>
        </p:spPr>
        <p:style>
          <a:lnRef idx="2">
            <a:schemeClr val="dk1"/>
          </a:lnRef>
          <a:fillRef idx="1">
            <a:schemeClr val="lt1"/>
          </a:fillRef>
          <a:effectRef idx="0">
            <a:schemeClr val="dk1"/>
          </a:effectRef>
          <a:fontRef idx="minor">
            <a:schemeClr val="dk1"/>
          </a:fontRef>
        </p:style>
        <p:txBody>
          <a:bodyPr wrap="square" numCol="1">
            <a:spAutoFit/>
          </a:bodyPr>
          <a:lstStyle/>
          <a:p>
            <a:pPr fontAlgn="base"/>
            <a:r>
              <a:rPr lang="en-US" sz="2800" dirty="0">
                <a:latin typeface="Cinzel" panose="020B0604020202020204" charset="0"/>
                <a:cs typeface="Arial" panose="020B0604020202020204" pitchFamily="34" charset="0"/>
              </a:rPr>
              <a:t>“We hold these truths to be self-evident, that all men are created equal, that they are endowed by their Creator with certain unalienable Rights, that among these are Life, Liberty and the pursuit of Happiness.--That to secure these rights, Governments are instituted among Men, deriving their just powers from the consent of the governed…” </a:t>
            </a:r>
          </a:p>
        </p:txBody>
      </p:sp>
      <p:sp>
        <p:nvSpPr>
          <p:cNvPr id="10" name="Rectangle 9"/>
          <p:cNvSpPr/>
          <p:nvPr/>
        </p:nvSpPr>
        <p:spPr>
          <a:xfrm>
            <a:off x="5956210" y="4147850"/>
            <a:ext cx="6045290" cy="2154436"/>
          </a:xfrm>
          <a:prstGeom prst="rect">
            <a:avLst/>
          </a:prstGeom>
        </p:spPr>
        <p:style>
          <a:lnRef idx="2">
            <a:schemeClr val="dk1"/>
          </a:lnRef>
          <a:fillRef idx="1">
            <a:schemeClr val="lt1"/>
          </a:fillRef>
          <a:effectRef idx="0">
            <a:schemeClr val="dk1"/>
          </a:effectRef>
          <a:fontRef idx="minor">
            <a:schemeClr val="dk1"/>
          </a:fontRef>
        </p:style>
        <p:txBody>
          <a:bodyPr wrap="square" numCol="1">
            <a:spAutoFit/>
          </a:bodyPr>
          <a:lstStyle/>
          <a:p>
            <a:r>
              <a:rPr lang="en-US" sz="2800" b="1" u="sng" dirty="0">
                <a:solidFill>
                  <a:srgbClr val="002060"/>
                </a:solidFill>
                <a:latin typeface="Cinzel" panose="020B0604020202020204" charset="0"/>
              </a:rPr>
              <a:t>Discussion Questions</a:t>
            </a:r>
          </a:p>
          <a:p>
            <a:endParaRPr lang="en-US" b="1" u="sng" dirty="0">
              <a:solidFill>
                <a:srgbClr val="002060"/>
              </a:solidFill>
              <a:latin typeface="Cinzel" panose="020B0604020202020204" charset="0"/>
            </a:endParaRPr>
          </a:p>
          <a:p>
            <a:r>
              <a:rPr lang="en-US" sz="2400" b="1" dirty="0">
                <a:solidFill>
                  <a:srgbClr val="002060"/>
                </a:solidFill>
                <a:latin typeface="Cinzel" panose="020B0604020202020204" charset="0"/>
              </a:rPr>
              <a:t>1. What type of source is this?  </a:t>
            </a:r>
          </a:p>
          <a:p>
            <a:r>
              <a:rPr lang="en-US" sz="2000" dirty="0">
                <a:latin typeface="Cinzel" panose="020B0604020202020204" charset="0"/>
              </a:rPr>
              <a:t>      (primary or secondary)</a:t>
            </a:r>
          </a:p>
          <a:p>
            <a:endParaRPr lang="en-US" sz="2000" b="1" dirty="0">
              <a:solidFill>
                <a:srgbClr val="FF0000"/>
              </a:solidFill>
              <a:latin typeface="Cinzel" panose="020B0604020202020204" charset="0"/>
            </a:endParaRPr>
          </a:p>
          <a:p>
            <a:r>
              <a:rPr lang="en-US" sz="2400" b="1" dirty="0">
                <a:solidFill>
                  <a:srgbClr val="002060"/>
                </a:solidFill>
                <a:latin typeface="Cinzel" panose="020B0604020202020204" charset="0"/>
              </a:rPr>
              <a:t>2. What</a:t>
            </a:r>
            <a:r>
              <a:rPr lang="en-US" sz="2400" b="1" baseline="0" dirty="0">
                <a:solidFill>
                  <a:srgbClr val="002060"/>
                </a:solidFill>
                <a:latin typeface="Cinzel" panose="020B0604020202020204" charset="0"/>
              </a:rPr>
              <a:t> is the central idea of the quote?</a:t>
            </a:r>
            <a:endParaRPr lang="en-US" sz="2400" b="1" dirty="0">
              <a:solidFill>
                <a:srgbClr val="002060"/>
              </a:solidFill>
              <a:latin typeface="Cinzel" panose="020B0604020202020204" charset="0"/>
            </a:endParaRPr>
          </a:p>
        </p:txBody>
      </p:sp>
      <p:sp>
        <p:nvSpPr>
          <p:cNvPr id="3" name="Title 2"/>
          <p:cNvSpPr>
            <a:spLocks noGrp="1"/>
          </p:cNvSpPr>
          <p:nvPr>
            <p:ph type="title"/>
          </p:nvPr>
        </p:nvSpPr>
        <p:spPr>
          <a:xfrm>
            <a:off x="1922733" y="231632"/>
            <a:ext cx="8626000" cy="1058400"/>
          </a:xfrm>
        </p:spPr>
        <p:txBody>
          <a:bodyPr/>
          <a:lstStyle/>
          <a:p>
            <a:r>
              <a:rPr lang="en-US" sz="4000" b="1" dirty="0">
                <a:latin typeface="Cinzel" panose="020B0604020202020204" charset="0"/>
                <a:cs typeface="Arial" panose="020B0604020202020204" pitchFamily="34" charset="0"/>
              </a:rPr>
              <a:t>The Declaration of Independence</a:t>
            </a:r>
            <a:br>
              <a:rPr lang="en-US" dirty="0">
                <a:latin typeface="Arial" panose="020B0604020202020204" pitchFamily="34" charset="0"/>
                <a:cs typeface="Arial" panose="020B0604020202020204" pitchFamily="34" charset="0"/>
              </a:rPr>
            </a:br>
            <a:endParaRPr lang="en-US" dirty="0"/>
          </a:p>
        </p:txBody>
      </p:sp>
      <p:sp>
        <p:nvSpPr>
          <p:cNvPr id="4" name="Slide Number Placeholder 3"/>
          <p:cNvSpPr>
            <a:spLocks noGrp="1"/>
          </p:cNvSpPr>
          <p:nvPr>
            <p:ph type="sldNum" sz="quarter" idx="12"/>
          </p:nvPr>
        </p:nvSpPr>
        <p:spPr/>
        <p:txBody>
          <a:bodyPr/>
          <a:lstStyle/>
          <a:p>
            <a:pPr algn="r"/>
            <a:fld id="{8E0D7CC9-50DA-49DC-BDB1-121552A0D406}" type="slidenum">
              <a:rPr lang="en-US" smtClean="0">
                <a:solidFill>
                  <a:schemeClr val="bg1"/>
                </a:solidFill>
              </a:rPr>
              <a:t>2</a:t>
            </a:fld>
            <a:endParaRPr lang="en-US" dirty="0">
              <a:solidFill>
                <a:schemeClr val="bg1"/>
              </a:solidFill>
            </a:endParaRPr>
          </a:p>
        </p:txBody>
      </p:sp>
    </p:spTree>
    <p:extLst>
      <p:ext uri="{BB962C8B-B14F-4D97-AF65-F5344CB8AC3E}">
        <p14:creationId xmlns:p14="http://schemas.microsoft.com/office/powerpoint/2010/main" val="2558878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AutoShape 2" descr="data:image/jpeg;base64,/9j/4AAQSkZJRgABAQEAYABgAAD/2wBDAAMCAgMCAgMDAwMEAwMEBQgFBQQEBQoHBwYIDAoMDAsKCwsNDhIQDQ4RDgsLEBYQERMUFRUVDA8XGBYUGBIUFRT/2wBDAQMEBAUEBQkFBQkUDQsNFBQUFBQUFBQUFBQUFBQUFBQUFBQUFBQUFBQUFBQUFBQUFBQUFBQUFBQUFBQUFBQUFBT/wAARCAJzA0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YzZUgHBx1pdwOQPSvBP2hP2q9N/Zl1bS5PGGiXzeFdUjkEOu6enmpBcKufKmQcqGHRhkcHNAHo/wAL/EN/4i0u9kv7u1vmtbyWx8+0cFTJExSVWUfddJAyMpJ5QkcEV2u4Hivy0/Y3/bUg+F0PxH8F61aXXiTxnq3jWSfSLSyBcXlxdHEmX6LGrRhieThmPNfqFZtM1rE1yFW4KqZFQ5UNgZAPpmgC1RSZpaACiiigAooooAKKKKACiiigAooooAKKKKACikBBozzigBaKTI9aCwAzQAZ5oyKbuAHNU73VrSwwJ7mOEnkb2AJrOU4xXvOwmy7kCkAA5A+tYFr4n/tRgNNt5LqPJDTN8qD8T1/CtuDzTGDLtD+i5wP8aUJqa93YE09iUr3HX606kGe9LWowooooAKKKKACiiigAooooAKKKKACiiigAooooAKKKKACiiigAooooAKKKKACiiigAooooAKKKKACiiigAooooAKKKKACiiigAooooAKKKKACiiigAooooAKKKKACiikJxQAtFeX/GX9pD4cfAOyiuPHPimy0V5lJhtGffcSj1WNcsR7kYz3r59sf+Ctn7P95qi2japrVvGzbRdTaYwjHuSDkD3xQB9pUVyXw5+KXhT4ueG4de8Ia7Z69pUhwLizkDBW/usOqn2IBrrAcjigBaKKKACiiigAooooAKKKKACiiigAooooAKKKKACiiigAooooAKKKKACiiigAooooAKKKKAPJvFngv4keIta1e303x9N4V0aVM2d3Y2NrPcQnC/KRLGwI4bk88jnivzZ/bo+APiL4Wro58WfE7xV8WdV1aS4bTrWfUZIXtEVCZJvs4jlXylBwwVlznHGa/X1lBrBu/BOh3uuS6zdaZbXOpyWpsmuZowz+QSSYwTnCkk5AxnjOcCgD+e/wCC/gnxLZ+K/CFxYaxZ+Hj4iaM2PiK+tnkjsWa4nt1zKqkwylrdipXDYIwa/ZH4Ufs+/Gf4e6E/9tfH3WvFc4gBh05tNtHjEmR1ubiOWVlxnjK9uRWV+w9+zxYeAfg/4w8MeIrO112CXxTqlssd5CsiG1huHjiXaQQFJEkgzz+9z3FfVVhYQ6bZw2tugit4UEcaAkgKBgDmgCHRI7uLSrZb+RpLwRgSuwUEtjk4X5R+HFaFIBiloAKKKKACiiigAooooAKKKKACiiigBMik3UbsHGKiluY4U3OyovcscVLko6sLpbkvP1pDx2/WuW1T4habYblidrqQDJEXQceprlrj4nX95cmKCCO2TGMsSzZ+vAH5V5dXMsPSdr3fZGMq0I7s9OmuI4ULO6qAMkscAVyfiP4jWek7Y7XbeTMDwrfKPqa4RdJ1vxJeSsizSoSSXkYqvP14rRtvhXqku0yzQwjIzyWP6CvMq47F1k40KbXmzndWpJe4ijeeNNZ1y5SMXQtEdgqrEdqjPct1/X8K0fD/AIYstU1hobuS41Dau55VyIt3dd3U/hiuh0n4X2Fi2+7ka9bOQrDYg/AHn8TXXWtnBZwrFBEsUajCqgwBTwuBxEpKpindlU6Mr809wtLOGxgSGGNY40GFVRwBVpenpSBaWvpYpRVkjsslsLRRRVgFFFFABRRRQAUUUUAFFFFABRRRQAUUUUAFFFFABRRRQAUUUUAFFFFABRRRQAUUUUAFFFFABRRRQAUUUUAFFFFABRRRQAUUUUAFFFFABRRRQAUUUUAFFFFABRRRQAV5j+0l8Y7X4B/BXxR43uY1mfTLUtbQt0lnb5Y1PsWIz7Zr06vhr/gsFe3Vv+yd5MDMsFxrNqs4HQqCzAH/AIEBQB4h+wv+ycn7X19q3x6+OTzeK11O9kTTdMuZGWGbYSrSOq4/dqw2rGML8hyCMA/eutfskfBfXtBOi3nwv8LHTtmxY4dLhiZBjGVdFDK3+0pB965/9guxtdP/AGP/AIVx2gURvosMzbf+ejgu5/76Y179gHtQB+Xnwz/Z7+J/7F37cEFl8OdG1jxD8Jte8s3sSEvFDaSMVzIxIHmQsCVb7xXI6Mc/pjrniDTvC+j3Wq6vfQadptrGZZ7u6kCRxqOpZicCr7Dk4r8zP+CmXi7X/i9+0F8MP2etGv5LHS9XubeXUvJbBd5ZNqsw7qiBmAPcn2oA+ita/wCCnn7POh642mP4ze7ZW2G5s7KWSDPrvAxj3r374b/Fbwl8YPDsWueDtes9f0xzt860kDbW/usOqn2Irzjwb+xH8E/BngmPwvbfD3Rb6xMIinn1C0Se4uDtwXeRhkseuRgA9AK+EdL0Ob9gH/gon4e8L+Frm4j+HPjqSGD+zZ5GdEE7lFVSTyY5SuGOTtYg560Afo74o/aB8B+DfiPo/gTWdfgsfFGrx+bZWMisDKuGO7djaBhW6ntXkfjL/gpR8APBfiSXRLvxmLy6hkMUsun2r3EKMDgguoxwe4yOK+Nf+CmnhO78dftwfC3w3Y3s2nTaxZ29gbu3YrJFHLO6SMD6hGbjv0r7t0P9hX4F6H4HTwsnw40S6svJ8mS6urZZLqQ7cF2mPz7z13A5B6YxQB6l8Nfip4U+MHhmDxD4P1y117SJSVE9q+7aw6qw6qw9CAaq/FT40eC/gn4f/tnxt4gtNAsGO2N7l8NK391FHLHkdB3FfnX/AMEy7O4+Ev7Yvxx+FljeTTeHtOa5ijilc/M9vdeXG5HTdsZgfrWbZ+G4v2+f+CjPizTfGEs198PvAqzR2+lpIVheOKRYlXjkeZIxdsckcZAAwAfY3w5/4KKfAj4oeJotA0rxittqM7iOBdSt3tkmYnAVXYYJPuRXqPwv+P3gT4yat4h0vwhr0OsXvh+VYdSjiVh5DszqoJIAOTG449K8z+Nf7Cfwj+J3w1vNBs/Bml6BqFvbMdM1PSLVLe4tZQuUKsoG4ZAyrZBr5K/4Iv6bdaP4q+OVhfOXvbSfT4JmYkkur3atyevIoA+4r79rz4S6Xe+MbO78YWltN4RTfrCShl+z5YKF5HzMWIAAySTUPwJ/bB+Fv7R+pX2neBtfbUNQs4/OmtZ7d4ZBHuC7wGHIyQPxr80Ph38B9O/aK/4KV/Ejwr4iaeXwna311rGqWEMzRreiJlSONipBxvmUnHOAwBBOa+/vGvw2+Gv7EPwj+JfxK+H/AIRstB1WDRmyIWcxyyrlYFZS2AvmuuduCQTQB2Xxp/bG+EvwBvBY+MfFlvZ6ptDf2dbgz3IB6EouSPxxWf8AB39uL4NfHXV10nwt4wgfVpP9VYXyNbTS+yK2Nx9hzXwj/wAE+/BvwZ8UaLq/xU+NfiPQvEHjnVtQlMVv4kukfyFBy0pjbgszE4JHAHGK6T/goB8PfgFq3wwufHvw113w3oXxC0GaO6hbw7dxwyXaBwpUoh+Z1yGDD5htPUcUAfp5dXkFlby3FxKkEESl3mkYKqKBksSeAAO5r5i8Xf8ABS/9n7wbrkul3PjM308bbHk021kuIlYHBG9Rjg+leIfFD4y+Mfjx/wAEqV8W6a8r+IprSO01p7QEO6QzGKd8L03hFcgdAx6Cud/YV+JH7JcnwX8N+HNZsvDem+Nfswi1c+I7NDLdXJJ3sJpAQyknKjOFBAwMUAfeHwf/AGhPh/8AHnS5b7wN4ls9dSHHnwwttmhz03IcMPrjHvWp8Tvi94Q+DXhttd8Z69Z6BpgbYs13JtMjYztVerN7AV8zfCv9hbQPAP7TX/C4vhh4ytdF8I3MRSXwzpkAntptybZFWRZAFUthgMNtPTAwB85/8FNtTtdH/bC+El58SrO81H4S29rHI9tErNE7CZ/tAwOrYEW4DkqFFAH1Ro//AAVA/Z51nVlsF8Yy2jM20XF3Yyxw9cZ3kYxX07oPiHTfFOj2uq6RfQalpt0gkgu7WQPHIp6MGHBr5GtdB/ZG/ae8AXXhrw8vgtRc27RW4tYIrO8s3IwrJkKysCQcDrjHrXpP7Gf7M+rfsr/DO68I3/jM+LrWS7a6tSbQwLaKyjdGuXbcpILZwOSeKAPoOikXpS0AFFFFABRRRQAUUUUAFIwyMGlooA57wj4St/CNtewW00ssd1dNdkSYwjMqqVUDovy5x0yxxgYA6GiigAooooAKKKKACiiigAooooAKKKKACiiigDj/ABf4kl0mbyftMdlGy5EoXzJGPoq9B9TXnMeqXeo3m65uZJiYyfnb+lel+J/A1t4hYyq/2e5zzLjdkY6EZqlpXwzs7OQST3ElwQu3b9xcfQc/rXyuMw2LxFa0X7vTU4akKk5abHnWh2kN9eeVPcC1jZcmTGT0PSvTfDPhzRrXbNbxyXErE5mmQ8HuOgArbsvDunacoEFpEmO+0E/ma0toGDXVgstWHtKpZs0pUVDfURIljGFUADoAMCnBeelLgHrRtFe+klsdQtJtFLRTAKTGBgUtFABRRRQAUUUUAFFFFABRRRQAUUUUAFFFFABRRRQAUUUUAFFFFABRRRQAUUUUAFFFFABRRRQAUUUUAFFFFABRRRQAUUUUAFFFFABRRRQAUUUUAFFFFABRRRQAUUUUAFFFFABXgH7c/wAHrn45fsx+MfDWnx+bqiwrfWUYGS80J3qo9ztI/Gvf6a2MYIoA+A/+CUP7R2k+I/g7F8KtZu10/wAY+Fp5YorO6bY9xas5ZSoPVkZmQqOQFU96+95rhLeJpJHWNFBYu5wAB1JJ6V8XftIf8ExvCHxl8ZzeNvB/iG9+G/i+ZzLPdafHvt5pD1kKBlZWPcqwzzkE15Td/wDBNz9oLxPbJofiL9o2abw3kK8ca3MjlB22F1BPsWx9aALXxg/bI+IPxO/ba8K/DH4FeIFGk2zLa6tdRwx3NtMQ2+4lO5SAsaDbuHOQcHkVyv7ctwfg1/wUY+DvxJ1ZCnh64azE123CIqOYpTnplVfdj6etfY/7Kn7FHgP9lDTLhtASbVvEN6gS81y/CmeRc52KBwi55wOuBkmuq/aP/Zt8H/tQeAZPC/i62kAjYy2eoWxC3FnLjAdGOR9VIII6igD1OzvIb23iuLeZJ7eZQ8csbBlZSMhgRwQRzmvy2/av1aD44f8ABTb4ReFfD7rfP4Yu7OW+mtzvCGOYXEitjgFVjAPuwrutO/4J7ftCeC9Ofwv4T/aRubPwc2Y1hmgmWWKIjG1VDsOnHDKPpXvv7Jv7C/hH9luS81ldQuPFnjW/BF34g1FAr4Y5ZY1ySoY8nLMSepoA+Xf22sf8PL/gSMdrT/0e9fp4FAPFfLXxw/Ytm+MH7TPgT4tr4vTSU8LiHOktpxma42OznEokXbndj7rdK+o1bd+n50AfmJ+xQAP+Cnv7Q/8A186p1/6/lrM/ZR1KD9nX/gpR8VfB/ieaOwXxGLhNPubk+WspeZLiAgk4+dMgDP3iBX1Z8Ef2K5vhD+1F8Rfi+/i+PVY/Fst1IukLpxhNr504lwZfNbftxt+6M9eOlcX+0X8KPgR+2x8TrjwWPFcmhfGDwyHhFzYQvHdRoh3FWDqFlVS24FTkZOGHNAH1n4+8daR8N/BureJdavYLHTdOtnuJZrhwi8KSBk9zjAHvX5z/APBG7XF8TeOvj7rCJsTULyxuwp6gSS3jgfrXYr/wTLuLOxe8+LHxv1/xz4Q0aF7oaPJG1pDtRS2JGaZ9y4UZxtPvXM/8EZ9Eijk+NGuWCbNHutTtrS0wMLtjM7gA/wC7KtAFX9i3n/gqH8dAT0sr3/0pt6+w/wBujwXfeP8A9kj4oaNpsbzXraS11HFGMs/kOlwVUAZJIiIA7k4rk/gn+xZN8If2pfHnxgfxcmqR+KIJ4V0cacYmt/MljfJl81g2PLxjaM7u2OfqOSNJY2R1DKwIIIyCPSgD8oP+Cdf7KP7P37SnwUa88T+HG1Hxnpl3JBqAXVLiJmQndG+xJAACCRwP4a9i+P37GH7If7Nvw+uPF/i7wdfJYRypCkNrq90887scBUVpgGOMk8jgGrXxI/4Jj3Om/ES78cfA74jXnwt1e6dpZtPjjZrYsxJO1lYFFJP3SrAZ4ArJsv8AgmT41+KnifTtW+PXxlv/AB1Y2MgaPR7KN1jdeDtMjsNoPQhUBx/EKAPUfBnxo+Cf7Nv7Hmi+MfD/AIe1vT/hfqMshtrCW2kuJ2aV2UlllcnazKcEtgggjg1gah+wH+zj+1V4L0vx54f0W58Nxa/apewXmgXAtyA65IaE74wwOQw25yCM19O+O/gv4U+IXwqu/h3qelxr4Wns1sVs7cbPIjVQE2Y+6V2jGPSvifSP+Cc3xr+Dwn034SftCXWi+GpZGkXT76CSMw5PbYzKx9wq89qAPDIvBfi3/gnd+2j4B8G+FPG974q8NeJPIeXS5gVZoJJmiaOSIMV3DZuV1Az6DFfdHxy+N3wV8VfGPSvgH8R9AbWNV1UI9v8A2jZKbNGkQsjLKxBDMRtBQE7uDjFct+zv/wAE84Phv8TB8TfiT42vfif4/jwba8u42SC1bGAyqzMWYZOCSAM5Cg812f7X37EXhv8Aauh0fUZNWuvCnjDRgVsddskDsELbtki5UsoYFhhlKknB5IIB4v8AFT/gj78KdchudQ8Fa1rXgTU40aSHbP8AarRGAyCVk/eAZ7rIMDNYn/BJn4ueNNeuviR8OfEusTeItO8KTxrY6jJI0oXLyxsiueSp8sMufU1bk/YP/aX1jT38N6v+0zcN4WZTC/kwTvO8XTaVLqOR23nHvX1L+y/+yx4S/ZX8Cv4f8Nedd3V1IJ9Q1S7wZ7uXGNzY4UDso4H15oA9pXpS0lLQAUUUUAFFFFABRRRQAUUUUAFFFFABRRRQAUUUUAFFFFABRRRQAUUUUAFFFFACN0oXpS0gAHSgAwD1o6UtFABRRRQAUUUUAFFFFABRRRQAUUUUAFFFFABRRRQAUUUUAFFFFABRRRQAUUUUAFFFFABRRRQAUUUUAFFFFABRRRQAUUUUAFFFFABRRRQAUUUUAFFFFABRRRQAUUUUAFFFFABRRRQAUUUUAFFFFABRRRQAhXIxSBQOR9KdRQAm0UYB60tFACbR6UbR6UtFACbRzx160BQowKWigBjKAuAOlfGP7T/7AF98UvixD8WPhn42m+H3xAVFE06xs0NyypsVsqQyMVwrHDAgfdySa+0MA9aNo9KAPzl1j9iv9q74wae3h34kfHTTYfCkuEuYdJ86SS4TIyrKY4wc47sR9a+zP2ffgH4Y/Zv+G+n+DvCsDLaQkyz3MuDLdTNjdI5Hc4HsAABXp2B0xS0AN2hsEinUUUAIVBox3paKAEwD1oKhqWigBMD0oKhqWigBNo9KNopaKACiiigAooooAKKKKACiiigAooooAKKKKACiiigAooooAKKKKACiiigAooooAKKKKACiiigAooooAKKKKACiikyKAFopAc0gOSRildAOoppPv+lNaRY1JZgABkk8ACi9ldgP59aMisi58U6VaHEl/CDjOA4Jx+FZcnxI0Vc4nZvoh5rkniqMN5Ihzit2dUcUCuGk+K2mqfkhnb1JAFWLP4m6XcswkEkJClssuRgfSsv7QwrdudEe2he1zss0tcivxI0g3DRFpQFyS+z5cDnNdBp+q2upxeZbTpKvGdp/mO1b08VRrO1OSZpGUZbMvUU3cOPrSg5rpuULRRRTAKKKKACiiigAooooAKKKKACiiigAooooAKKKKACiiigAooooAKKKKACiiigAooooAKKKKACiiigAooooAKKKKACiiigAooooAKKKKACiiigAooooAKKKKACiiigAooooAKKKKACiiigAooooAKKKKACiiigAooooAKKKKACiiigAooooAKKKKACiiigAooooAKKKKACiiigAooooAKKKKACiiigAooooAKKKKACiiigApCQKWkOewoAWkzRkUm7A5pdNAEz+HNZureILDRIw13cLFkEhSeTj0FeffGL4+6D8IbWFb201TVr64yI7XR7F7p1/2n2jCr9ea+cL79qzSdTuWubnQPGUsp53HQJsD2AxxXjYzHSoq1FXf5HPUq8qtHVn07qvxXRQVsbZmOcb5uB+Q5rlLrxjq+pK0c143lOGBVAFGMHjjn9a+edW/ay8I6Dp8uoalo/irTrCDaZrq60OZI4wzBQWYjAGSK9si++P91v5GvjsTi8bKzqNpP7jzZVaknd6IdNwsOM/d/8AZjXn7fC145ZGtvEusWcUkhlaOGfHzEgkbjzjjGD0GAMAAV382NkIGD8nr/tGtrw74NvvEX7yPENvnBkbOD9B3rhpwrVqnLTTbIipyeiPNPDvwXvtYvI7AeNdcWRtzJM9ywYYBz0PPBH5fQD1vwh8BW8NQ3Am8TahqzzNkPeHcY1xgKvP1yTye/Su00X4e6ZpLLI6G6nGDvk5AI7gdPzya6tU2ivtMHlcY0/9pV2ejToJL31qecj4Uv8Aamc3w8sggfJ82SMV02g+Ebfw/O0sMsjFl2sGIIJ459uldFtFN2gHrXq0sDQoy5oR1N40oReiK13am4VR5skW1gSYyOfY5HSrMa7VAHpT6K7uVXuahRRRVAFFFFABRRRQAUUUUAFFFFABRRRQAUUUUAFFFFABRRRQAUUUUAFFFFABRRRQAUUUUAFFFFABRRRQAUUUUAFFFFABRRRQAUUUUAFFFFABRRRQAUUUUAFFFFABRRRQAUUUUAFFFFABRRRQAUUUUAFFFFABRRRQAUUUUAFFFFABRRRQAUUUUAFFFFABRRRQAUUUUAFFFFABRRRQAUUUUAFFFFABRRRQAUUUUAFFFFABSGlprEhaV0Abqa7hVyeB61h654x07QlZZZg8+P8AUx8t7fSvOPEHxCv9bjeBFFrATyIyd5HoTn+leTisyoYVNN3fZHPUrRp6N6nc618RNL0pjGjNdSg4Kw4IH41x+rfE/UL6OSK1iS0VsjeCWfHt2BrjScjg0cdvy7V8ZiM3xFZtJ2XY86WInJ6aIdI7SSF3JdmOSxOST/n+dMA45NL04orxeaTu2zmu92eU/tVeHr/xT+z7410vTLOTUb+4s1ENrCu53ZZUbCjucKT+Fdl8NfH0HxK8RLpWl6Jr0EojZ2m1DS5beFQBj5mYADJ4xXUW1tJdzpFEjPI7BQqrnqa9k8L+DY/DMrvHcPL5iKHDgdR3BHQexz9a+iy7DvGRUJxvFO9/U66NNzVmtDI8O/DdbS5in1B0uDGuFiAJUNk8nPWu6jhWFQFUKB0AGKf7UuB0r7ahhaWHjamrHqRhGCshAAvAFKM96MAdKWussQcUtFFMAooooAKKKKACiiigAooooAKKKKACiiigAooooAKKKKACiiigAooooAKKKKACiiigAooooAKKKKACiiigAooooAKKKKACiiigAooooAKKKKACiiigAooooAKKKKACiiigAooooAKKKKACiiigAooooAKKKKACiiigAooooAKKKKACiiigAooooAKKKKACiiigAooooAKKKKACiiigAooooAKKKKACiiigAooooAKKQ59aM+tK4Bnmk+tYniTxPbeHLXzZjvdjhIk+8x/pXBW/xC1W4vJCHRY2Usse0Hbz2PevLxGYUcPJQk7vsjGVWMHZnqxJHIxXHeM/iNpHhnULLRJb+KPXNTjleysycvIsYBd8dgoI59SBXE/8JprFzJLI14y/LgKgAUcHtXzz4zupbr9sr4cPPK0sh8P6uNzHJPzQ15/9qRrqUKaadm7mDxCeiPadQdpL2VnJZmYk5PXJPNZc2sWFvdfZpb23juMAiJ5AGwQecHnt+lad4CbqTA/iP9a5rXPA2ieJZ2m1CwjnmYKDIchsAEAZHOOTxXws2pTbk+p5bs5Ns0Zdb063nSGW/t0lcEqjTKGIBAOB9WH5irMFzDcqzQzJMFOGKMGwfTiuPi+EHhiO7e5ewM8hwEMjlvKAyfl7gkknPuPYVduP+Ed+E/hXV9XmUaZo9nFJe3kyKz4VVyzFVBZjgdACeKTim1GF2xabI6fjFKqFyFUZOQAAO+a88tPjl4e1C0hu7bTvFM1tMglimj8LakyOrDKsCIOQR0PvX0z4L8M6bLpOk6r9lkjuJIFlC3MbRuu4A5ZCAVYA9CAR3wa9PB5bWxM7NWS3ub06Mqjt2NTwfoMek6Pah4kW4KAu2PmyecZ9s10S0KNq/pVO+1S102PdczxwDBPzsBX6HThDD01FaJI9iKUVYvUnfFYul+IDq02be2k+yYJ+0S/KGOSMKDyentWwWUc5GetaxqRkrplJpklFRhvel3VdwuPopvNL0FO6GLRSDPelpgFFFFABRRRQAUUUUAFFFFABRRRQAUUUUAFFFFABRRRQAUUUUAFFFFABRRRQAUUUUAFFFFABRRRQAUUUyRxGhZiFAHJJwBQA+imKwcAgggjgin0AFFFFABRRRQAUUUUAFFFFABRRRQAUUUUAFFFFABRRRQAUUUUAFFFFABRRRQAUUUUAFFFFABRRRQAUUUUAFFFFABRRRQAUUUUAFFFFABRRRQAUUUUAFFFFABSZ5xS0meTQAn6UcdzXE/Ef4raD8LbbTZtbluF/tK9i0+2W3tZJgZpXVIwzKpEalmUbmKjJ654rGvPG+o300qxuttGCu0IOefUmvOxGMp4ZLm3ZlOoobnp+4etJuGODXkFvrF/Nbxu93MWZQWO8inx+JNStZY4o7uTYwYkMdx6e/NcH9r093FmX1hdj1ppEXlm2/UimtcIvJkUDpnNeOX17c3URMs0km5ifmYnv6VSknkcFS7FVuuFZjgcfpWE86jHRRIeJXRHrWpeLtL0sMJLtGkAJ8uM7m49h0/GuL1b4qTzRhLC38ncDiSU5I5646fnXDw58yY4/gao2+5Fx2/rXiYjOMRUVo2S8jmniZS0WhNqF/calctLcTNM7dCxzj6elTaYALkcf8sjVKQkP+X8qu6b/AMfA/wCuR/rXh80pz5pO7ucik202Q2y8SY/u/wDsprxDxZgfti/DP/sAax1+sNe325wJCem0f+gmvA/ite3XhX9pbwB4ol0HXNU0ez0fUrW4n0bS574xSSGLYrLEjFc7TyfSvRwNva262f5GkNz3m94uZB/tH+ZqE5PA78Vyfgn4taF8StU1y00pNRtb/SJI1vrHVdPmsriAyqXTdHKqsAygkcdMHuK6zk8V5laEoTakrNdzKUWnqcT4p+MHhvwj4qj8N3bapd65JZDUBY6XpN1fOtvvMfmN5MbbV3AryeuPUZ4T4xfEzT/Fvwq8W6LYeHfF91e6hpk9tDbnwnqSeY7Iyqu4wADJxySBU0lrOn7aMdy0LrbyfD9o0mKkIzLqSllB6EqGXI7Bl9a9rJya9CXscP7OVrtq+5ppGzaKnwU0eV/D/gzTryB4pY7C1jmglUqyssK7lYHkEbSCDX0bd3C2Nm8ux5FjUnZEuWOOwFeOeCrK5udcimtnWNoP3jNJwCMYx+PT8a3PHXjWW4mfTrKTbAoKyyKeWPoD2HrXtYDFww+GnWn1eh3UZqnBye5p+IfiZbQweXpbefM3WRlIVfwIGTWBDdiG3OrazuvLyUEW0Eh4xj7xB4ArkA3f+lW57+fULnzbiUyvtKgk9AAeMdq8yeZ1a0nKb16Loc/1hybbNa88aavIse27MSsOkahR1I4/KvH/ANoTxrrvh/wHDf6dq95ZXf8Aa1hGZYZmB2tcorL16EEj8a9En/1cP+5/U15T+0jp93qHwxc2Vhe6lNb6jZXTW+nwNPMyR3COxVFBZsKCcAE1z0cRVlXSlJv5mUakr2bPaz4y1rZtOoS9cZyM/wAqs6X441ezuTI901woUkxynKnA9ua8m8E/FzQ/Hmt3ukWdtq2n6paW6XUtprGmTWMnlMzIrqsqqWUsrDI4ypHY13UH3mP+y38ql4jE0qivJp9rg5zUtWegWnxSmN6UubVPJHUxsdwwMk8/T2ruNI1y01qCSS1k3qh2tkEYOM968N/5epP91v8A0E1YGo3VjCwt7iSEOxDBGIBG1a9bC5xVptutqvxOmGJcX72p70rh1DAggjOQeKeTXkvhnx5e2j28F0ftFvnywAMOBgYOe+K9VjkEiK6nIIyCPSvrMJjKeMjzQ36o76dRVFdE1FFFeiahRRRQAUUUUAFFFFABRRRQAUUUUAFFFFABRRRQAUUUUAFFFFABRRRQAUUUmecUAGRRkUHHemlgByePep5kA7PFBzWZLr+nRySI1/bq8bbXUyrlT6EZ4PIoj8RaZIxUX1vuU4I81c5/OsnWpxdnJXFddzS96ZNGk0bRyIsiMMFXAII9CD1qnNrlhBHvku4FTsTIv+NTWeoRX8e+Esy9mKkA/TIGaqM4yejC6JYYVhXaihVwMADAHGMAdugqamg/MRTq0QwooopgFFFFABRRRQAUUUUAFFFFABRRRQAUUUUAFFFFABRRRQAUUUUAFFFFABRRRQAUUUUAFFFFABRRRQAUUUUAFFFFABRRRQAUUUUAFFFITgUAJkUhamSzpChZ2CKvJJOABWLceMdOt5HTzTIR3QZBPoKxnUhT+J2FzJbm+OlIW964i8+IDNlbW3x/tSH+grIuvF2p3AJE4iB4xGAP/r159TMaMNncxlWij0ma4jgRnkcKoGSxOABXGax8QEUOunKJB081umc9h+FcRd31xeJC08zzHd1kYt2b1+lRQn/RuCeev5mvExGbTqe7SVl3OaeIb0iecftOXTXvhPw5Ldys8reK9D2k87m+3Q8fTGa9Kgz5kwx/dryX9qeS6tfh3o99babfasun+I9Kvp7fTbZrifyYrpHdlRQS2FU9Kxov2vPDSPIx8IeP+SuMeFrrP/oNcVSFSvTjJK7vqYyvJJ3PeLP/AI9Yj/sCmTf8fUP0auS+EPxW0L4veFZNX0A3Sw2t1Jp9zDe2zW88NxFtDxujcqw3DIPTOOtdbN/x9Q/Rq5JxcbRkrMiSa0FnP7gfU/zqsfvMf+nr+lWbj/Uj6n+ZqqW+Zv8Ar6/pXPU+JCltqUIf9ZLz/C3A+hqJyPLjOTgA5PbrVLXNGXxBpt1YvKYVcBiwXcDtYNgr/EDtwR6E1ykfwznhuLOVPE2rbI41jaLz2w4Vieu7jOccdB0xwRxcsZbsxVmrNncOBuJPGAD+FXtNJ+1Dn/lkTXlsfwx1eOZ0k8ZapJASWVvNYSAnHAw2AB2+p9sel+H7U2SQQGWSfy4NvmSkszY7knkn3NUoqMk07hZXVmYHjTxtpfw38H6z4m1uSSPS9Og86dok3Pt+6Aq9ySQPxrzOy/av0WSbzT4F+IiggnB8K3OefoKP2yZjb/svfEFwefscSnjsZ0H9a9m0nrEQf+Wf/std9ONOFKNScW220rOxpGySbTPA/gHqF94q+Mvxn8WvoWsaJo+sXOlCwGt6fJZyyiK0KSHa4BwGB56civeOc8detTXuTdSHP8R/mahJIHSuLFVVWquVraJETlzNnj017PJ+19ZWjPm3i8CzyomBwzahEGP4hFH4V7C3WvFnz/w2fF8zHHgBxgngf8TFOn+e1e0t1qsUrRp27IUunoGSDwce9ABbkH9e9FcLcfC9n1i8v7fX9Qslurk3MsFs5RWO0AKSGyR8o9K5Y2kuVuwlrud0c4z69KfF/rPwb+Rrh/DXgHU9D1l7u58T6hqMCvuS3mkZlZSuMMCSOpzwO1dxD/rB/ut/I0WUWkncLLoVtf1a20HRbjU72TybOytZLmeTaTtjQMzNgcnABPFeSW/7UXhm+tYLqy8P+Mr+znjE0N1a+Grp45EIyrKwTBBGCCOCCDXc/GUgfCPxeT/0Ab7/ANEyVnfAxgfgr4DwMD+wrHAA4H7hK7oxpxpupJXd7b2L0tdo4n4beIn8ffH7X/EtpoWuaVpK+GrPTll1nTZbIvMLq4kZVEgG7CupyPWvc7f7zf7h/kajJyBgVJb/AHm/3D/I1hUqqtNSStay7k3u0yX/AJepf90/+gmkuf8AV/8AAj/JaX/l6l/3T/6CaLn7mf8AbP8AJazlswfkPsMhojn+Nv8A0Gu88H+Oz51vpl4nJCokwPU4GAa4Ox+9F/vN/wCg1BMSs2QSCAMEden+Nd2FxVTCSUoPTqjWnUdPVH0QHB5zxS5Fed+EvHJNy9rqc+STiKQrjpkYOK7y1voL6ISW8qTR5xuVgR9K/QsNiqeKipQfyPXhUU1dFqiiiu80Cik3DOKMigBaKTIooAWikJA60m4Y5/WgBS2O1A6c00EHk5pchRk0r9gFPvSe5oJ7VS1DVrXTY99zMkS9tzYJ+g71nKcYK8nZCuluXd3rUUlxFGRvcLk4G44ya4m++I0dw0kenxMSoB82QcDPoK4aTUrrUr95LmZ5nMRxuPA5HAHavFxGbUqTSp6s5p4iMdFqe57lxnIqtPqVrbMFluI42xkBnAOPXmvC4dav3Bja+uWj2MNjTMVwFPGM4onctaZJJPqev8NcDz1SV4QM3ilbRHrOq/EDQ9JtJria9RookZ2MQL8KpZuRweBVDwj8WvDXjTQdK1fTb4mz1O1ivLZpY2RmjkQOpII4ypHFeP8AiID/AIQ/UQOP9FuOf+2TVyf7OuP+FNfDU8YPh7Tz0/6dY6n+2Kvs1UUVvaxP1h2ukfV6+INNYDbfW5yMjEi9KjfxRpUbENfQgjr84rx+2OGQAfwLz+dV74/NcDnsP/QaUs7qJcyihvEtLY9qXxHpbKD9vtgD0zKo/rVa98YaTZxkteRycFtsbBjgfT8K8SuOqDJxtXj8Ksx/6liB/wAsm/ktZf27UkrRiiPrT2sd7f8AxQ3yrFZWxwzbd8px6c4H1rkdc8UanqNwVlu5FTH3IyUX9OtZsQ/0iED/AJ64/RaZff8AHyT7f415VfH16y96T9Ec8q0p31PNfgxaNF4j+Jk5Hyy+I5CPqIYBXqd0P9IkGM/Mf/Qa86+EeP7Q8e46/wDCRTng/wDTOCvRbjPny4/vH/0Gs8S5c717Eyfc1/BGlx6trFrHOu+JFaQg9CQRgH8a9ihjEShVAA6YFeafCpB/aEpOM+Tx/wB9CvUK+wyeCWHUurPSw8VyJgoxS0hIFLXvLRWOoKKKKYBRSBgaWgAopMigkDrQAtFN3DOM+9LuB4oAWiiigAooooAKKKKACiiigAooooAKKKKACiiigAooooAKKKKACiiigAooooAKKKKACiiigAooooAKKKKACkblSKWigDwn45fCP4j+KvF2jeIPh545h0Fkiaz1LSdbie50+SJiD58cSFSLhcABi2MDHGW3eDeKvhX8e/gj8QtG8R6VrusfGDSdWt7t9f0VI4ba2s5Y1BtxbIzExKdzAhSCxjBbcSMfdu304ppQg5BH5VjOlCa95XJlFS3PiXwV+1voOvNoVlr/AIZ8VeENV1F47eQatos8NnBcMdojNwyheW+UHuSPWvdSCFIIrtPi58LtE+Mnw91nwf4giaXTdSh8tmRirxOCGSRGHIZWCsD6ivkn9m3xj4i8L+KvFfwS8faiup+MPB6xzWupGZWOoadIMwuAFVtyKUVt2T86kkknHz2NwEacHUp7Lc46lJRV0e5n/Vw/739GpYP+Pf8AP+ZpJBtjhA/vf0alh5twPr/M18nH4tDiLbgFcE8Y6HkdKhgA86b3Kn9Kmk+6Pp/SoYeZZf8AgNdEpNNFNtWPkf4M/G7SvgrefErRfEPhjxabu68b6vqMUmn+H7i4hkhkmBR1dVwQQM8Hpiu/l/bK8HNPG48OeOcKDkf8IvdZ5/4BXus1/HpmiyXcu4xW8LSuFGThVycCuKuPjR4ViCT3F8YVjLLICpba2cYyOvJA49RXoSqU6nvSi2/X/gF3UtWjgJv2y/BzxBf+Eb8c5yevhe6Hf/dqEfti+ETyPDPjnm4Lf8ixc9MY/u9a9Z0P4i6L4olitrGd2nki84I67TtPP8sGt4khif8Ap6z19q5qkqEXrB/f/wAAUmlpY8i+G/7Qfhz4leKpdBsNO17TtQaymvEXWNKls1kjRkRtrOACQZUyB616S/3Yh7f1rg9aOPjx4NAH/MA1zp/1202u8cjZH9P6mvMxMYRcXBWur9zCSWjQkn3/AMB/Krumk/aR/wBcj/WqUn3/AMB/Krumn/SQP+mR/rXNC/N8zOO6PCv20Of2XfH+eR9mt/8A0oir2vSiS8Z/2P6V4l+2k4T9ln4gkj7ttAT/AOBEVWdP/ao8KQmMnRPFxwm07fD1yecf7tevGnOrhocqvZv9DflbirHst5n7TJ/vH+ZqA9K8mk/ah8L3d24i0PxcWJJwfD9yP5rTj+0l4fJwdB8WZ/7ANx/8TXDLC1eZuxm4u5lFif21VX/qnzEf+DIf4V7a3WvlY/Fu0P7T48Y/8I54q/sL/hD/AOyfNGiT7/tH23ztu3bnG3nd07V6j/w0p4exn+wfFnT/AKANx/8AE11YnD1JKCS2S6lyi9PQ9YoryVv2lvDiMoOheLAWOB/xILj/AOJpJf2mPDkAzJoXi1R6/wBgXB/ktcX1Wt2/FGfIz1unw/6wf7p/ka8bT9qLwtI+1dE8WliMj/inrn/4mpYf2oPDG0yf2J4tKKGBP/CP3Pof9mqjhat9hqLudn8ZgT8IvGB/6gN9/wCiZKzvgV/yRPwFn/oA2P8A6ISvO/ih+0b4e1r4W+KILfRfFSGfRruBZJtCnRFZoXALMVwq5PJPQZr0L4CuJvgf8P3GQG0GxYAjBGbdOo7V0Vqc6eHSkupUovl1O7bpUtt95/8Acb+VRN0qW2+8/wDuN/KvMjujJbol/wCXqX/dP/oJoucCP/gR/ktH/L1L/un/ANBNZ3iq9vdO0Oe406z+33iMPLtt23eTsBGe2ASfwrW2jRXSxq2A+eIY/ib/ANBqvOQZcA84H8hXCab8Q/EscKyXHgq8UrdJFhXBLBztDAYzheM+mRUd1498Tf2lOkXgq8a0Q7VkeVVeQZADBegBGTya1dJqKat94+V2PSIcf2nGT/eYdM9z6123w31+xsbSW0nufJlZ9wWRgFxgdD/ntXEwjdqcY/2m/mapHBOSOuD1rfC4qWEqKpFJs0pzdN3R9Ex3EUyhldWU9CDkU2a7ht0LySKijklmAArwY3Eqx2+2V1BU5AY+gqKWWR4iGkY/ICckn+Kvo3nyt8Gvqdn1pWvY9vuvE2l2e1ZdQtld1Z1jMq72C43FRnJxkZx0yKwbz4n6bCyLbpJcszAEBdoA9ea+YfGcjD9oT4eJuO06RrpIz1w1hXpER/fR/Ud6xxWcVoqLppK6uRPEu2iPdNA1+38Q2QuIdy8kFW6g1qA14bofiC90GFjZyKgcZYMoYE7gAfXua7vT/iZZfY0N6Hjn5DbVypIPUV6mEzWnVilVdmb08RGS97RnbbhXnfxB1zWNG1CJrSdorV0+XCqQWB56j6Vnap401C5vLma3uHhhQ/u0GMcZ6/XFXbjxRpfiS506C+gfzo5MlcgR8jkknqKzr4+niIOnCVn0YSqxn7qdjvdLuJZrGGS4UJOygso7E1jeKPGtnoMbIHE10chY1OcH39K5bxP4qXQ3uLXTrgtI6l5bh2DFR2VewAH5V43D8T/DV/D9qGtW5Rm2mSRsZbGcc9/8DXNi80dGPsqSvLqyKlflXKtz067+I2tXkRRZY7fPO6JMN9OSa+e/E37XvhSx8U6rpc1l4q1m70q6ksbqfT9GuLqJZkPzIHUEEjI/OvWYpUniSSM7kYBlOOoPIOD7V4/+zYc6l8WPT/hOtSGT/uxV4VOvKtGc67bt0vY41OUk3J3Fsf2x/B8W8t4c8ckFVAx4Yuj0z/s0yD9sTwfHcMx8O+OCChXjwxdZz/3zXvOmHDScfwL/ACNR2v8Ax9OQP+WR/mKftMPZPkf3/wDAFeNloeAQ/tfeEVck+HfGxyrDjwzdd1I/u1Zf9sLwhJb7B4d8bA46nwxdAdB/se1e0W/+sOf7rdv9k1cm/wCPPHt/8TWUamGs7Qf3/wDAJTjrofP2uftbeEJvCuoRLoXjEE21wMyeHLpV5jYDJKYA9a779nNg3wZ+GjAYB8OaaR6/8esddd4kUSeD9SVgpU2tyCD0IMTVyf7OmB8Gfhrgf8y9p3/pKlaTlTlQXs1bVdStOVWXXuelW38H+4v9ar333rj6j/2SrFt/B/uL/WoL771wfcf+yVyS+ET2KVz1T/cX+VWo8+Q2f+eR/ktVp+WQj+4v8q5/UPEmuWNw8FroEl8pMi+cG2IqBUKtnB3ZywIHQisKafM0uxC3Z08YBuIf+uv9BUd8P9IyD2x/OqHh6/vtUsLee+sDpl20rKYHbeVwQASRjORz/hXkHw30rVtG/aB+IVvrHiG68QXD6dYTCWdFjSEM03yRxrwqgYHUknkkmt40+aMm3sUouzOx+EVuian4/lDEySeIpgy/3cRwAV6Nc/66X/eP/oNed/CMbb/x5wP+Rin/APQIK9Euh++lB/vH/wBBrTE/Hf0/IHvY7n4X2MHkteGcmcbozGCMY4OTXoW4Z968EsbuazaF4ZXhbkExkqeorQuvEuqw30my/nAjUMAZCQDgc4PX6Gvewea08PRjTcdux208RGKSaPbNwbpRkV5pY+OtQiuozM6yxbSSoUAnp3rUufiAxj/cW2GwRuduB+XWvchmVCUbtnQq8GrnbFgOKFcE8V5FqXiPUNStN81wy552x/Ko59P8a3PBevTJfzwXV0PI2Bh5rc7s44J9fSs6eaU6lRQS07ijXTfKkehA0jSBepxXMat8QtK0ttiy/aJMgbYhkDnnnpXEeNfFUmsSIbWaWO1J27MkBjgckfjWuJzKjQi2ndrohzrRgt7npM3irSYLwWk1/FHOV3bWbAx656D86h1/xTZaNaOWnRrlkzDDGQzsT0IXIJHcngYHWvEUywcMMjbz78iu00hofEkV+Zog2oWsW1JgMAop4GPXrXl0c4de8Yqz6GMMQ56Jak9j8Vr6W1hifSBPqMjbP3MgEYJOFJzyM9wM4969F0ue5n0+CS7hFvcsoMkSsGCt3AI61558NdAtLzzb6bDzwy4jXcQVIH3iB1zn9K9MQbeBXq5fUrVaXPVd7nRScpK8iSiiivWNgooooAKKKKACiiigAooooAKKKKACiiigAooooAKKKKACiiigAooooAKKKKACiiigAooooAKKKKACiiigApCN1LRQA1l718l/txfBnWr5fCvxc+HmlzXfxH8I30Q+zWFuzyapYSuqTW8uxlZkVWLd8DcABuyPrXrTSobiolFSTTE0pKzPkC1/aI8EtbwjVdRm8OXKyBHh1u0mtCrYOQDIgBGTjNdzoXibSPEFrnS9VstQGNx+yzpKQpJ5+UnHWvetR0ex1iD7Pf2dvfQf887mJZF/JgRXmniT9ln4V+KJbqa68Fabb3dwMPeWCG1n+oeIqQfpXztTJ4SleEmjklh03dMzXBKe+Ov4VDCMTTDHdRWTD+yBa6DNu8L/ABI8ceH4UDCGzfUY7+2Qkd0uY5CwzzjIPuKzJPg78b/DfknTPGXg/wAZq0oMya5pM+lTeWOirLbySrk+piGPQ1x1MqrXTi07GcsPLozrLRQ1pGCAQUAIIyCKz7vQtNmvrWSWwtneMsyM0SkqcdRxXJ3PiP4o+E/PTXvg9qN3aQAKl54V1e21JZfcRyCCXGP9jPbHes6b9oTwlY6pHa66NW8K3caBpYvEGk3FmI9yhgGZk29COjEe9clTB16a2Zk6cluj0d7K3hjV44I0YZAKqAevtUR6sP8Ap6/9lrJ0j4heGPFNlFLpHiHTNRSQkL5F2jknPQANn/8AXWt3IH/P1+PSvOrQlH4kZST6njPxH8TReCfit4W13UNO1S70yPRdWtDLpllJdMs8s1iyqyxglQVic5PHy4pG/aP8MsqD+yfFHHH/ACL916/7lerw/wCtlweitTHJ8uMH0P8AOsPbU2oqpFtpWM+ZWSaPKm/aP8MFsf2T4o6ZP/FP3X/xFLZ/tT+DoLjLad4o4QgkeHbs8/hHXqchIbrV3TTi6UH/AJ5HilTnQ5kuV/eEXG+x8fftV/H7w14v/Z18baVZWPiCOe6tolSS60W5giBE6N8zsgVeB39q+t9JIzDz/B/SvFf2zmH/AAy38QiTx9ji5P8A13jr2rSeTFz/AAHp9K7akk8NBwTSu+voX9lW7i3p/wBKkP8AtH+dQ88571Nef8fMn+8f5moa8acnzMwbAnPXP50DjpRRUcz7hqBO45IoHy9qKTOe1HM+4ai5OODT4Th/qrfyNMPAzT4j+8A9m/kaqMnfcE9Tk/jMMfCLxh/2Ab4f+QZKq/BWEW/wd8DxAEBNEs1GTk8QoMfpVr4zHHwi8YHGf+JDfdP+uMledfCn42aFY/DDwlbvpniRmi0m1QtF4fvHQkQqCVZY8MPQjgg8V6XJOrh7JX1NXdqyPbW6VLbnazn/AGG/lXm3/C9dA/6Bfij/AMJy9/8AjdSQfHfQA7AaV4oJKsAB4cvvQ/8ATKuaOFq3WhKi77HpWf8ASpQP7rf+gmi5z5YOf4j/ACWuCT4zaTJM7ponitlZGOf+Ebvf7v8A1zqG9+OehRkpJpHilGViSD4cvh2X/plV/V6tnp+Q3Fno+n53RD/bbH/fNV5x+8zjoAP0FefWX7QHhaHUdItrm212wbUL+Kwt5b3QruGNp5mWONC7RhV3MwGSQOeSK9BnJL59h/IVnUpTpxjzK1wadlcsw/8AITjP+038zVJu30H8quw/8hOL/eP8zVJu30H8qxl8Iupab7tt/un+Qpjf6k/7g/8AQqe/CWw/2T/IUx+IyMfwD/0Kq6iPM/Gn/JxHw7/7A+u/+hWFekxf8fEf1FebeNBt/aF+HZI/5g+u/wDoVhXpMX+uj/CunEX5KfoVNaIkQkW491/9mFFznZGf9tv50iHNuMf3T/6EKW5J2J672/nXP0ROqRcBPk3IJ7H+tZ92Sbhhn0/lV8Y8q4+jf1qhdgG4c/T+Qq5390bWiZ5p4z/aG8HeHfFWs+HLuLV7++sVSO8jsNJnuUTzF3qrMiFeVOcVxE3xk+F9zeG5l8Ma68hySG8NXRQsTndt2bd3vjNdP8NEC/Hz40kdTNphb6/ZWFeqk+lddZ0qLSab0T3LbSex5EP2oPCCR5GneJ1RRgAeHbvAH/fFVv2WppdRsviBrBsryys9W8X39/Zi+t2gkeBlj2ttYAgEqeo6g17OMg4FTyuqOjO21QpyScADce9Ye2hyShCLV7bk8ys0kXtN+9J/uL/I1HZ5+1OMf8sj/MU/SZElLlHVwY1YFWzwQcHjt71HaMDdyAMCREQQPqPyos3FXHZ6FKDmQjP8Df8AoJq5N/x5/h/8TVK1kSYlkdXGxxlTkZCmrs3/AB58eh/9lrnhs0QtmY/imMTeC9VjJIDWdypweeYWFcr+zmMfBn4aev8AwjunH/yVjrqPFl0tj4H1e5cEpFZXUjBRkkLCxOPyrwL4F/tL+C9D+FngKwuk103FlodjbzeRoV5Iu9bdFO1ljIYZBwQSCOQcV6VOnKdC0FfVfkaRjdK3c+obb70YP9xf61WviQ1x9R/7JXldr+1N4JypFv4kYBFHHhy+Pr/0yqK9/ae8GMZyLbxH82P+Zdvh/d/6Ze1EsPV5UkinGVj0645KH/ZX+VWYziF+f+WTd+ei149P+014MYpiDxHwqjB8O3w7f9cqtH9prwdDGQ9p4kXdGQP+Kcvuchcf8sq5o4aqpbGai77HqkRxcQnP/LXv/wABrBHg/T9O8a6p4khWT+0tRghtpyz5TbEW24XHH3mz61wkf7T/AIKEsREHiI7X3Ef8I7fZxgf9Mqjuv2n/AAW85Ig8R8DofDt8D/6Kq/q9aKaS/EfK7M3PhCXOpePgVIQeIZtpz1/dwZr0e6P+kS/7x/8AQa+avhn+0H4b0fU/Gkl7Y+I44b7WpLq1KaBePujZIhnAi+U5Vhg816Xpf7QXhLxD4hsdLgTWra51CdobZr7Rrq2jaTymbaXeMKCVVjyR0rpxGHqSldLTT8inF9j0WH7sP1P8xT77/j9uf93/ANlFMhORBnv/APFCnXx/064B/u/+yivN+yvUjtc0l++o/wBk/wAxU55j/E/yqBD+8AP9xv5ip84Tp3P8q9CPwmiKUkyR2CB3Vd3yqGYDJz0Hrxn8qexDSHBzzH0Oedx/Wuf8VeD7bxVp8AuLm4gEcbx4gKjcrMhOdynByi4YYI555Nc5N8H0kv8Ae3iPVlt148qOVVyGYYG7GcKAR77h2GCrK17hp1OpmUmZzn+I9vfirV6f9FhI9f6CuL0LwAnhvXHv11jVL51jkh8q9nDoQzBt2NvUbQBz0zXaXo/0aIHj5v6CvO6ySMlbWxWhx84J/h/qK3fDOpPpWsTTIAykkMvqC3IrCiyN4A/h/qK0NPGLy5AGfmP/AKFWmGk4Ti1umVG6aa3O31myg8P30V7opxcO4EtssgCEc8levX0rqvDWtDXNNhmaN4LjH72CRSrIQzKeD2JVsEcEcjIry7U9K1G6SLVp4HUyMgZVUgAHG1gfQ988g/WvS/COpT6hp5+0WctpNAwhJlGBKAoIZcgEj5sH0YMOcZP3WX1ZzqSi42W6R6dKTbatY6GikGe9LXvnUFFFFABRRRQAUUUUAFFFFABRRRQAUUUUAFFFFABRRRQAUUUUAFFFFABRRRQAUUUUAFFFFABRRRQAUUUUAFFFFABRRRQAUm0UtFACFQ3WkCAc4p1JgDpSsAm0dqhurOG8geGeJJ4nGGjkUMrD0IPWrFJgHrRYDzXxL+zn8MvFtwtxqngfRZ7lFws8dosTqMk5DJtOck81wUn7GXhrSbXyvCni3xh4SLTG4Y2esPcIzYxyk+9cfhX0Nzjijbnis5U4S+KKZLinuj5nuv2f/i1oLXc2h/EbRfEKlSsNn4l0QxHr/FPbSLg47+W30rFu9P8AjL4blhh1f4ZWfiC3SItLe+EdfhlOeTgQ3i27fgGb6mvrI9aPwrz6mWYWpvG3oZSowfQ+Lrz45aToaxnxT4f8U+C5JH8tV17Q54kyO/morRkdeQ9dZ4M+J/hHxbdldG8S6VqTom1ktrpHZWPRSAcg+1fUTIHyCMjpzXBeK/gR8PfG0Uqav4M0a5kkYSNcrZpHOHByGEqgMGBwQQa82WR0r3hJoxeFjumfJn7Z2D+y38QQRx9jh79/PjxXtWk8NF/uf0rz/wCOv7D3ijxN8NNf8K+AfH00OmajbLD/AGR4oDXcalXVlCXAzLGMr3D/AEob4pXvw71JbH4meFNU8CMuVTWHX7Zo82SVBW8iBWPOM7ZljYDGRzXm4jLq1GjGCV7NvTtoc06MopWR6DejF1IR/eqGmw6pZ61EL3T7uC9tJhujnt5FkR1PIIZSQQRzxTuR2r5ipFqbTRxtNOzCijaeuKBkjIrIQVg+JPEF/os1sLTRrjVI5CRI0JP7r0LYUnH0BPoD0re59DR1Oc001dXGjN8P6pPrGni5udPn0yTcy+RcY3YGMNxx07eoIyetasX+sH0b+RqMk+h/CpIh+8B/2T/I01q7oNzlPjKSPhH4vwP+YDff+iZKZ8JYWt/hZ4Qif7yaRaKfwhWnfGT/AJJH4v8A+wBff+iJKd8LpPN+GvhRyfvaVat/5CSu2V1QXqy3flOnqS3+83+638qjHJxUlvkswwfut/KuOLd0QtWSkn7TLz/C3/oJouiTHgk/eP8AJaCdt1LgH7rf+gmi5+50/iP8lrSTdpIrpseX/HoZ8O+DTj/mdNDP/k/BXpk/+s/AfyFeZ/Hk48PeDAereNdCA/8AA+CvS5/9Zg+g/wDQa6qr/wBnhfz/AELb9xFqH/kJxf7x/mapE4x+H8quwg/2pHgZ+Zv5mqXYZ9v5VxvZEXRaf/V2xxxtPT6CvKNP/aZ8DazYC506XXL+1YNGtxbeHdQkjZlcq21lgIOCpHHGRXq7kiO2I/un+QryL9lVDH+z/wCFwRyYZm/O5kNd1ONP2bnNN6paF2Ti2zlfE3xi0K/+Mng7W4NP8SPpun6dq1vcznw3qA2PMbMxrtMO45ET9AQNvJGRXbx/tB+ElmQm38SEDA/5FnUueP8ArhXqkhP2aUf9ND/6DVWLmePPqKdStRlypxeiHKUXZWPOF/aG8JGHAt/Ev3cf8ixqX98H/nh6UT/tD+EXjQC38SgbmPPhjUs8n/rhXpaj/Rwf9kj/AMeFFyD5aDH8bfzqeahb4WTePY8+P7RXhDypwbfxL8wOP+KW1LHf/phVK6/aE8JNKzC38SYOOD4Y1Edv+uFetEnybnP+1/Ws+7/4+HGPT+QqpSoqycX945NaOx81+AfivpGh/GD4ra1fad4kh0zWrixewmPh2/YyLFb7HJUQllw3HzAZ613k/wC0x4Dsri0hu7rV7A3VxHawyXug30EbSSMFVSzwhQSxA5NevXfM8hP92vBP2vnC/DXQ8gnd4p0hRjsftS81rejiqsYuLV9B3UpJWPcMd8/mMUmp2Mep2r2spPlTIyNjrgk0uB196sMSJoseh/8AQjXlq99zHbVHIab8HtMa2lhGoagrbIwJI7jYwVQ5CggAbSWzj/ZXpiiD4S6fJcyj+09SBZd5ZZyCGxtyPwPTpxnrXeaZ99x/sL/KmWuTdSc/8sj/ADFdvtJKK1NrvQ5rwb4XtPCGnmwsnkeHdJLmVt7bmBLHOP8AOa6Kb/j0/P8A9lqnAf3h/wBxj/46auS/8en4f/E1yxbabZmupg+NgT8PddA6/wBn3eP+/L1zf7OYJ+C/w046eHdO/wDSWOus8SQ/aPB+pRYB8y1uVwenMTCuT/ZzX/izPw1Hp4e07v8A9OqV2xdsOvVGl2op+Z6ZbZBTB/gX+tV7771xn1A/9Aqe2zuT/cX+tV78Ya4Occj/ANkrOT91K4S21ZUuOqf7i/yqymfJc/8ATJh+i1c0fw3eeIrpI7ZMIqLvlYYVeOM+/sK7SP4XKqqDesRt2thQOMDOPyrpw2CxNa8oLTuVClOTuloeeRsftEJP/Pb+gpl9n7QST2r0O5+F224t3trshFctJ5q5OMD7uPp/npWTr3w11OBmltSt2mPug7WH4Hg/nWlTLsXCDvG/oU6M0tjmIjmFDj1/9CWvM/2g9SXQ7Xwtq00V1Laaf4it57k2drJcukf2eZS2yNWYjLKDgHrXrX9g6jCqI9jOrZYAGNufmB4xVa+ieK5mDpsO4jDAj+H3rnh7Sk1KcXZEWcdWjyKD9prwODCCfEBYcEDwzqJ7j/phVu9/aL8HtdTyCHxGFZeCfC+pDsOxgzXo7eZ9mXygPN2tsB6bsjH61wDXnxLinvYrnTtJmlaHCTrN8oYRoo4BHDMGY9SA2MHFNOjJX5Xv3H7rtYaf2oPAkcwDjxEpCkY/4RjUvUf9O9Sj9qXwIUwD4i/8JfUv/ketePVPiLHIN2jaTLnhSJzuVc85+YA9sYx/WvQoyzQIXGG25IA745ruToqN+V/eae6uh46f2ofAgswmfEWcdT4Y1LHX/r3pW/ah8CByf+KizlCP+KY1LqGP/TCvWCCdPAAzkdPxockSMCD95P8A0I1i3S0917EO29meJTftMeB2mcg+IPvEjPhrUR3/AOuFWLr9pvwM8Eag+Icg5OfDOpAdB/0w9q9Lm5mce5/nVu9ObWL/AHv/AGUVwqdDX3X95inHXQ4f4f8AxT8O/EY6mmhz3by2AQXEV7Yz2jpuGVO2VFJBweRkcV6v4L1K003Vro3kKshJHmkEleccD096+cpvGVl4B+NXi651m01hbS/0+xW3nsdGvL2N2XzAw3wRMARkcNjrXV2f7RHgmHUVjuJ9bszdXMdrFJd+GtShQySOFRWd7YKuWYDLEDnkiuunSlSqqpRjdbq+prH3Wmj6TuviNoyyCFd84JGSq4Uc+9bml65aapB5sMoAyV2sQGGD6ds9foRXhcJ3TKQf41PTrz1rotPa2F1EbsulvzvK9ccelephc2qzqe+lb7jphiG3rY9hjkBlZBu+UA5IODnPQ9D07dOPWp1rHtbhI7S2FhH9ot2U7XV8gccZzyQT3HStKCRpIVZlKsQCV9D6c19jCSkk0ehe5PSE+9IPr3qveSTRW8jQRiaUDKozYBPpntVNpK7GWCeeKPr+lcPqPj680u8ggu9JMEjjIzMrZHfGM1seG/GFp4k3rDujkQAtG+B19PWuKGMozn7NS97sZKpG/LfU6D07/jTqZGwboCPrT67vU1CiiimAUUUUAFFFFABRRRQAUUUUAFFFFABRRRQAUUUUAFFFFABRRRQAUUUUAFFFFABRRRQAUUUUAFFFFABRRRQAUUUUAFFFFABRRRQAUm0UtFADQARUNxbR3MMkU8azRSAq8cigqwIwQQeCD6VYpCMil5AfO/j79jrQ9T1Ndb8AavdfDPWgWeQaMimxuicf622b93/COVCnrzzXnuk/sd/GHT7++juPj1cXemy/vIS+jRG5SQJwu8nb5ZfqAudvGc819k9RzRj2zXPPD0ams4p/Ijki3do+FPEF18ZvgLrXh608ZaFd/FXRdWin87VPAegXEtxp00YTas0KFgUbccNkHIbj5cNV8F3X7RHxU8QatqHh/wAEaf4U8Hi5NtaL46gubC/CxqhabyAm5g5cgZwBsbnpn7029xx60oUgYzXH/ZuF5+dxXp0MvYwvex8LeKNH/aC+DeuWlxquhx/FvRtSgaOODwlZC2msLwyLsSUu5/clN2ZjwCo3bcjOMf2uPDui+fpvirwz4s8LeMLdc/8ACLXeizyXlwScDyCqbZVJ4Vtyg9RxzX6A4oKYGep7E1jVyjC1Xflt6Eyw9Nu9j48+Hvxm8JfE5bmLRNVUapaN5d5o96jW1/ZyA4KTQOA6kNlTxjKkAnFdvbyI8xRXVnVWLKCMgY4rq/ir+yd8L/jJro17xH4YiPiOOFoodbsJXtbyIkfK6yRsuXU8qzbsfTiuT/4YP+GtrcR3ekXPiXQNTNsLW71PT9Zl+03y4A3TvJuJbjOV24JOMV5VTh+HNenJpdmc8sIr3TOW+MoI+EfjAEf8wG+/9EyVF8IGL/CfwaT1Oj2hP/flKh+I37GvjTS/COs6f8OfiNqF/b3WnyWK6D4wcXUTLIjI7C6A8xW+bIzuAx05rkf2UPHN742+DOkjU7GHTdQ0ln0mW3hm3ki3Ywh2U4ZCxjYbWAPyk9CK83G5fUwlC7aauZVKUoRuz2JetcFD4N8ZIZFg8WRopG4brcuQR1GS3IPOR7+1d7Ulufmc/wCw38q8CnJxascsbp6HGS+GfGf28iPxTAIvKAcNa5JYKdxBDcA5/QD69hbwz2+nxRXM4uJ1YhpQu3ccLzj6Yqz/AMvUn+63/oJrn/iJ450X4beErzxH4gujZ6VaSIs0yxs7AuyIoCqCxJZlGAO+fet7SqXjFXb7Fay0PO/2mNai0Hwj4Lu5oriaOPxrorNFaQPPKwW7jcqqIGZmIU4VQSTgAEkCtwfHHRJ5Du0TxlBwMeZ4Q1P09rc1538V/iFF8RZvh1peh+H/ABXLPD420i8ne48PXkEUMEdwrO7u8YUKoGTk8da+hrjJlII/hA6+1d9SMaWHgqqbeuz9C7JRSZxS/G7Qor+NxpHjCQbjkJ4P1bOMnnBthWTf/tB+ENLvLG1u4vEdrdXzmK0gn8K6ojzuF3MqK1sCzAAnAycDNerQYOpxkj+Jvzya8F/aDvJdI8c/CjWDp2p6jaWGr3E1z/ZdjLdvGptnUMVjVm25IGcVFKNCrNQ5Xf1CKjex3L/GrQCsGNL8XfKDkHwhq3oP+naqP7Ouj3mhfBHwvZ39rcWV2tmWkt7qFoZYy0rttZGAZWwwyCAa67wT430j4jeFdL8Q6FcNc6XdeasUkkTRtujdo3BVgGUhkYYI7VtPnyv+2Y4/4FWdScYxdKKaaet2JuyaJ5P+Peb/AK6H/wBBqrCR58Yz3FWpP+PeX/ro3/oNQ2NvJdXkEUSs8jsAFUZJrklGUpKMdyLXaSGtJ5dmXALbUYhR1OGHArz69+MAtoYjN4c1Vm87DmCFnRULYLAkAsR0IA6ggEkV694g8L3Xh2CEzOro4wGXghtynH+fSsS5ICJ/vtjj3reVN0ZclRa6FyjyO0kO0rUU1fRxexxTQpPF5ixzrsdQQThh2NQ3f/Hw/wCH8hWgM+TcAkdDjHTvWfdY85iDxxz+FZVOjJltoS3X+ul/3a8H/a6YD4a6Lkgf8VNpIGe5+1JxX0Na6PeaxeTR2kJmZV+bBAAPuTXgX7ZGh6hD8OdOi/s68nmtPEOmXU0VpbPO6xpcqzPtQMxUKCSQD0rrwtKarQlJO19+hpGMrp20PZuO2anY4miGOx/9CNc54O8Z6N8QPD9trugXo1DSrhpFiuPLePcyOyMNrqrDDKy8gdK7jw/ocniDVordHCIqF3buF3EcD15rkjRnKr7NLVsyjFylyog0wEO5P9xf5Go7QH7W4AP+qPHftXr+j+EdO0mNAluskqqFMrjLNjua0l021Wfzlt4hNjHmbBux6Z619VDJZ8q5pJM9COGel2eBQROshJRgNjdv9k1ZmJ+ycfy/3a96a3jcFWRSOhGKy9S8K6bqkeya1QHGAyDaR+X0FTLI5Ri+SSfyD6q7aM8F8RRu3g3Uykby7bS5O2NSxP7puBjvWH+zn4d1Vvgv8OW/s65QJ4e09WDxMuCLVAQcjqDxj1r6a0Pw/baDa+Rbg7NxYluSSfU9601jGMHH4V1UcnXsVCpLW9yo4ZWtJniCW01vKqTQvE6ouVdSpHXsa09B8Ky+INQmLAx2qMC7kcn7p2j8q9aaFGXDIrA9QRmnKu3gAAe1bU8nhGSc3dLoXHDxTu2VrCwh0+FYYI1iReAFGO3WrRApx6c0DOK9+MVFWjojqSsrBtowOmKM0A5rQYzaPSqOoaLaatF5dzAkq4IBI5GfQ9RWiOaTbWcoRkrNCsnucTd/DOxcJ9mlkgK9Ax3DrmuJ8TeHbvQ76Z5k3wyLhZkyVOABz6Hiva2qrqGnQ6nZyW86CSNxgg8V42JyujVj7isznqUIyWmjPHEGJBx/AR+oqY/c5Pc4/Kuh1jwRcae3n2refCqncrYDDkH6EYFc9kiPk9+Ofavm54epQfLNHDKEouzN74e2qz3QaSEOqxkqzjod3Yd+/wBK6u88L6XqcxlaJRIrDcYzjkHOCBVvQCraTasqxgFBgRfdx7VbW2g/eARoPM+/hcE/X1r6vDYWmqMYSSaPQhCKjZnmfiTwCzawsWmBcSRmVlkY4GCBwcd805fhxd32nwSR3KK3JKOpGDjH8xXqCRrGoAACgYHsKcB2HrWDynDylKTW/TsT9Xg23Y8atfh/rEzTr5SxtGdvzsQG91OMEV5/8dPhz4kvPB0UVlpF1qUrazpkxjs0Mrqi3kTOxVecKoJJxgAE9K+pSMdqAvzZ6e1RDKKFNppu6Jjh4xd0eC2nh/V5ZNw0i9G1lJ3wlO49cZ9/Sr15Z3VmJo57W4t2jyjebGQrHarfK33WGCOVJGcjOQQPa9vPJpGjDdRnPFQ8lpRT5ZO7D6vHWzPGvDviK80edRFIzwYUGFiduCpP4fhXZ+GPGV3q2oNaz2bKuGYTqCEAX1z9QOPWuoj0m1iuDOlvGkxGC6oAT9fWrSxhRkAA/St8Nga1Cy9o7LoXCnKNtTlx4yjh1a4gvR9jtlQNFLICA/ryRgdRx7iub1z4lXMyyppwWKHOFmYfNjjnngda9A1LR7XVIWjnjVtysm4jkA4zg9ug/IViyfDzSJLZIhEVKKVDqcMScfMfU8UsTRxs0405K3fqKUaj0TPLbjWLrWr6GW7kEjqCucY4we1R6Fftpeq292oyYmLEA4JGDkflXrFj8P8ASbBzJHAZHwQDIdwXI6gdKwJ/hWWvpJIbsR25J2oQSy5GOtfPyyvFwkqid3e+5yOhUTUk7s6vQvFFpru0W/mB9m8qyEbfYnpmtysjw5oaaDpsVqrb2UDc+Mbjjr7Vr19rQ9p7Ne03PSjflXNuLRRRXQUFFFFABRRRQAUUUUAFFFFABRRRQAUUUUAFFFFABRRRQAUUUUAFFFFABRRRQAUUUUAFFFFABRRRQAUUUUAFFFFABRRRQAUUUUAFFFFABRRRQAUUUUAFFFFABRRRQAhAPWjA64paTGRg0AeaftAfFp/gj8LdW8WxaJda/LaFUSztULDczbQ8hUErGvVmAOAOlfKXwP8Ahvol74m1r4vpqGl6pr3jAGaSXQYVgsIULfMkaqAXbcp3u3zMwYnBr70eFZEKsAwxjBFeHap+xP8ABrVtW1S/l8INB/ak32i+s7LU7y1s7qTdv3SW8UyxN83JBXBycg152Nw08VT9nGVk9zCrTdRWuctY69pmp3dxa2WpWl3c2+POggnV3iySBuVSSvQ9fQ1p24yXOcfIxzjIxis74gfsa2dr4j07xT8I7jR/hvrlpatZSWFvpEK6bfRswZjOkSo7ONow27jaMY5zyviX4cftBeA9L1PXBqHg7xnb2Vs0/wDZFhZXNrd3O0ZZI2Luu4jpnvXydXI6sJXpu6OF4WUXdHoLYF1L7K3/AKCa8N/bgiab9mvxGi8lr3TQOcf8v9rWh4f/AGrvh5r+oNYx6ndRa4kBkutH/s64e5tW2gMroqFl2swBOMcj1rjP2o/iNpnxA+Cur6F4dtdX1LV7q8sGhtl0e6QsEvbd2+ZowoAVWJyegrjw+GrUq0XNNWaMVGUXdn0vp6gPCCP42z9NtQT58zHsv/oIqfTwd8Q9Gb/0Gq9wcyH6D+Qrzajb+8zld7lqEZ1KMY/ib+ZqkxwSe5wauw/8hOPn+Jv5mqLcjB9B/Kkm7qwdUzyT9kE5/Z98NjH/AC+6sP8Ayo3NexyfcP8AuD/0KvHP2QV/4x+8Ng8f6dq3B/7CNzXsbcxZ/wBhf/Qq3xVlXlbuOVuZtk8g/wBHlOf+Wh/9BrvPh74Ve18rV5JFbzIiFi254PQ57Hj9TXDCNpopEjVndpGCqoyT8vSvZfDNvLa6DZxTJ5cixAMuc4r2spw6q1nUkr2Wnkzrw8eZ8z6HmnjbXLjVr5oZovISHKiMnJB3LySPpXO3IJRMnq7fnmug8cRoniK7CEtuAJ+pZcil8O+E59Y1KGOaGSK2Vmd2dCAwDD5QfcVxV6NXEYlxV272uZyjKdRo6fwRotnfaVP9qtA7s7BmlTqDnG0nn8qS8+FNrcTGSK7mjUnO0gNgeldxDCsMaqgwAMDFMuLuKzt3mmdY4kGWZugFfYxwNBUowqJO3U9BU48qTRDZ2UOl2aRoFSONAC2AM4HU15B438QR65rDNCqiGAGNWAGXwev09Pr71vax45v7vVJbfTIxNbbCBE0e/cRnJwO2McVF4f8Ah2msWcV3cySWxZ2LQeWVwN3QZ5FeRi5vF2w+FWi37aHPUk6loUz5q/ZPgeb4MWQiiaTGp6sxCKTgf2jc+lfVfww0sJbz37E73JiA7AA5J/P+VQ/BT4K6L8D/AAanhvRp7q7tVuLi4868YNITLO8xHAAwGkYDjoBXoaoEHAx9BXdhstVKv7eT17GlOhyvme4qggGlwD1FA6Ute+kdYhopaKYCe2KOnQUtITgUrALSE01mwpOKydE15NZa5CRPH5D7G3dCcZ4NQ5JNK+4jTmcRRs5BIUZ461naVr9pq7usLkSLy0bgqwH0/Gs3xZ4wTw1Nao0XmiXcWUNgjGMGr2k29jqAi1aKJfOlXPmAknBAGP0HFc3tlOpyQaut0Re8rJ7GheX0OnxCSZxGhYKGPqTgCrKkMKo3+lw6g0BnDMIpBIqhiFLDpkDrjrz6VeUY78V0rmu77F63HUUUmetaDAnHWk4oYnHFc74m1660GE3MdvHPbKPny5Vgc+mOaxqVI0ouctkJtRV2dAyhhggEdMEVg6p4QsdQ2lFFsw/55KACPp0/GspPiNE0wVrRwpXOQwzn0qjr3i5tQihNo09s6kksrlQeOhAOD+NebUxWGqRabTMXUhLR6nY6NpS6PYrbJK0iL93cACB+Aqrb6emiXVzcI8rwy/M6E5CnJ5AAz+VeF/su/FXVNQ+Duj3WuTTapOJbiNrqeVpJnCzOqlmYkscAd6940/xLYap8scyiTAJjk4NbQr0JtQjJJroOMovSLHR+JtKl27b6HJJG1nAOfcHkVpecu0EMMHoc1yHjLwRHrcZubNVS9A+gf6+h965S68PeIrG3ijhW4wHDYjkOAQBg4zjgiuapjK9GbUqd10aJdSUW01f0PXA3vind+axfDdpqFnYBdRujcznvgfKPTpz9TWzu969WnJzipNW8jaOquPopM0VsUHPpR7UtFACUAYpaKAEI4pMHrTqKVgE59KWiigAooopgFFFFABRRRQAUUUUAFFFFABRRRQAUUUUAFFFFABRRRQAUUUUAFFFFABRRRQAUUUUAFFFFABRRRQAUUUUAFFFFABRRRQAUUUUAFFFFABRRRQAUUUUAFFFFABRRRQAUUUUAFJzS0UANOcc0x+ByOKlpkgBxk0rAfCv7VX9u+Mf2kPDPhuCwsfAEulL9t0Txw8szXOppKifa7WGNSkTNlUVllLkrkqAcmvZ7nAjxj+I+3ZfSvIf2vPjCPiJr2o/BF/hnqA8S3E0cuh+IdVgha1SMMqzX1s+8MskcbyYZRlW254OK9WgtTY6bbWzTSXDQhYzNKcu5VUG5j3Jxk/Wvi880mmpa22PMxW6dybT7iNpo0WVGcOw2BgW+76flUdywR2JIACgkk9BgVyN78ItG1/V11GW51C3uXuGlY21zsBO0cYweOBxUFx8JNHNzcSG51DdKuFAuMCMEg4XC8dMc54OK+a5YOCfMcmltz0CAE6nHnqC2Qfqaonpx6D+Vc74d+F2meHvE1re215qTNE7MsMt1vjBIZcbSOmD0rom6ZPoD+lKyUlZ31DS+h45+xnIz/s3+Enclna61Qknuf7Rua+gvD/hm48RT7IgEhVVDynHyjOePfrXyn+xP46sbPwN4P+GGoWWs2fiyK61COeKfS51ijLXk8gJlKbcbWBznHPWv0G8P6HDoWnR2sXO0ZZyOWbuTX0tHLniMTKc17t/vOunR55Ny2Kei+D9P0VxLGhknBJMshyckYOOwrfwdvWgRjHFO619fTpQpR5YKyPSUVFWRTXS7WOeSVYYxJIcs23kmrKxhTwMVJSYHeqUIrVILIaVz0rzv4iPrcayCOTfpshwViXLKMfxHrg+1eirTGjVsggMD1BHFY4ig69NwTsTOPMrXON8EeG7e3RNU3tJNKpUqeAvJz/LvXaBQKZHCkOQihQTkgDAqTaOtGHoRoQUIrYIxUVZAPTil60YHXFLXUWJS0UUwCiiigAooooAY6CRcEZB61XWGGxtyscaxRrk7VAUDvVqqWr2J1HT57YSND5qld6jJGaxmnZuO4nseIeI9Rn1LVJJriQyN0GDwBngD2r1b4f3cV14btkjAUxDYwHr1z+Oa57/hU6tdRM18WgUAMNmGIHYHOBXcaTpVvo9mtvbJsjX8z7n1r5/LsHiKWInVq7M46NOcZuUupf5oHFLRX0x2iUm7vjmlrB8XavNo+jzT26hpBwN3QZB596xq1FTg5vZCbUVdjtU8XabpbGOadTKOsajJrzDxT4ju9bv5o5W228S5SJeByAcn1NZQme5lilldnkdizMTkklhnNc5rfj/Q9N8Q6hYXd59nnt1VXMiMELNGr7Q2MH5WB9q+FxWYVcUuWOiv96PLqVpT0R2iY81cj+E/zFTkgxjJ55ArkdO+JvhjVLy1gstZt7ma4YxRJGSSzbsenTjr7H0rrukf51jRTi1czjo0eM/ssXBuPgXpxIwVur1OO+26kFetvkSnBxymCO3zGvF/2RJDJ8B7Qk9NS1BR9BeSV7Q+fMPHeP8A9CNGJbVV2CejujS0P4gXmiv9nnUXVsrEAHhgM9jXZT/EbTY7NplLFxgiJlwW6cD35ryKbiaQf7R5/GrV7/x7RcD739BSo5piKUZRvdLa444icU0ekH4qadtXbBO3GWHAxn6nmp734teEtHt0m1bX9P0ZHcop1G4S3DMOwLEA+teTRDbvI/u9/qK8g+Omlxaj8VPg6Z4lmij8SzBkkUMp3Wso+YEc9K9DCZvXqVEqlmtTSniJN+8fbej61p/iCwiv9MvrfUbGYZiurSZZY3GcZVlJB5BHB7VfU14h4L8TP4UZbWGJRp+4D7PGAAmTyVA4HWvabW4W5t45U5VwGH0NfSYPG08Ym46Nbo7qdRVFdFiikOaO9elc2FopOfX9KB0pgLRRRQAUUUUAFFFFABRRRQAUUUUAFFFFABRRRQAUUUUAFFFFABRRRQAUUUUAFFFFABRRRQAUUUUAFFFFABRRRQAUUUUAFFFFABRRRQAUUUUAFFFFABRRRQAUUUUAFFFFABRRRQAUUUUAFFFFABRRRQAhpjcDOcDrmntnHFeO/tXfEbQfhn8DPE9/4gvrizhvbZtOtVsmK3E1zMCkSRkchixHPQAEkgCpbDY8Y/aA+IWgfFL49fDfQfBOof2p4j8I315eazqFqgltbKyeHyprZ3+6ZpHMOFUkqELED5c+h3XCY9GPT/dWvPPgn4am8I/C/wAN2N/pllo+qiziN7b2agKZ9o3EkfebjkknnNXPHfxY0vwpfRaRZadq3i3xJIGmTQPDdr9rvTGNoZ2UMFRRycuyg7SBk8V+fY6dTH15KEHpovM8epKVSTSR3dgf3kWD0cn/AMdqtPgyE47D+Qrn/hj8SNF+JOmm70iaRJ7WdoL7T7tPKurKYKC0M8ZOUYdwfwzkGuhn/wBYceg7ewrxqlOVJcslZrcws4qz3LUBxqUfuzfzNUcE4ABzxgDvxV2LA1OPJP3m6fU1teC/CUuu3S3EhaK0iYMHUcswPQfpWtChLESUILVsqEXOVkdp4B8O/wBm2Md3cR4upEAGR9xeOPqev6fXslXaKasYRQAegwDTx1r9Nw9FUKaguh7cY8sUkLRRRXUUFFFFABSY4xS0UAJtFLRRQAUUUUAFFFFABRRRQA3pzTHYqjFRuIBIAPU+lNuIxNC6MeGBBIODWR4ft7+zmuoLyU3EKsGt5W+8VOflb3FYyk00rbivqa1nM9xbxyPG0TMoZo25Kkjp+FTZ56UozS1r0GNPXNKvTilopgFFFN78EUAL24rO1rTU1bTbi1b/AJaIVBI6HHBq+7BRycfjVWbUrWBXaW4hjCjLF5AoA9TnpWFTklFwk9xOz0Z4hdafPpd0lvcoY5UOCD3+YfmKzdS0exm1a7nktYnldMO7IMn5QOfXgY+le76hYadqSBrpIJQv3WYjj8e1c1rWk+FrHebkospXJCSEuRj0HWvj8Rlbg3KMkl5s86VCzunoeeQaBpkN3FNHYW6Sxq2x1iUFeQeDWsozHx6n+VRMV+0koSU2ttJ9M1KDiPkdz/KuGnfmSb6mMdHY8I/Y9YN8BbfBBxqupg4/6/ZeK9quJUh3ySOsaKYyzOQFHzHqe1eH/saxGH4BRBhjdrGqEe4N9KRXs2taVDrlnNZ3G7ynaIkqcEFX3KR9CAcH0pYq3tncVTczpLmGV2ZJY2WRiFZWBDHnp6/hV29ZWtogCPvcZPsK89uvg7oUmp/aQ98kiKygLcsF5yC2BwGIY8jnnjpTb/4J6Y8EaHVNUS3bKtCt0wPQdD1HU9D37YrzEoWkrmKSszu4M/MQc5X8Oorz34sWQuPG3w1uSeYPEy4z/tQTj+ldpoGj2+gaalhbb/IjUhfMcu3Udzz6/nXOfEsA694IwMlfE0OP+/NxWmE0qq3mOG+h2cOTMv8AvDt716HonjxtM09Le4gMyxLhWTg4GMAj/wDVXnkJ/fLn+8M8e4rXm5hY/wCyc8/St8HiKmHcpU3Y0pzlC7TO1h+KUcjOPsDgZG0+YOcgnnjjp71a0z4lWl5ffZZ4XtmJwHLAp+J4xXmtsSZAR/sf+gmmxZ/tRhgjlsce1d8c3xMWnJ3+RosRO6Pe4plmRWUhlPIINSk14xZeMtR0O4aOKQSwKqkQyDIB4/EfhXQQ/Fg+TvfT+QQDtl4I7nkcfT9a+ho5vh5r33Z+Z2RxEHuz0Uk06sHRfF+na4NtvOBLjJjfhh+Hf8K2lYHnNevTq06q5oSujojJS1TJaKbkZ6+9AweSK2uUOopAcjNLTAKKKKACiiigAooooAKKKKACiiigAooooAKKKKACiiigAooooAKKKKACiiigAooooAKKKKACiiigAooooAKKKKACiiigAooooAKKKKACiiigAooooAKKKKACiiigAooooAKKKKAEPpXBfFz4I+C/jnodtpHjbQ4NcsbWY3NukxYGGXayh1IIwwDHB9676ilYD590P9iH4XaL4dbS5LPVtSZv+X++1e5e5U+qvvG3A4GBwM1rJ4V+F/7Hvw98U+LrfT49F0+OIXOo3rytLdXjA7Yoy7tud2ZwqLnJZgBya9obHt+NfGv7TWrTfG74/eHPhemy48GeFlj8SeIGWJ8S3wLLaWbscKVIcTFRnOzBwQMctWUKEHVelkZScYJysVvgxoWsav438V/EnX9NPh3UvGM0cy6Crq32OBE2xmUjAaZlOWOMjhedtemTf6zp2X+VOsBm8jIHrj8q0dG8O3niC/WK3RljwN8xB2KMDqfX0FfnNSVXHVW0rtvY8jWrLTcl0HSZNX16GFEbZuYu4H3Rk8+1eyaVpsOlWMNtCu1I1AHHJx3PvUWj6LbaLbiO3jC5OWYj5mPqTWkMKa+3y/ALCRu9ZPc9SjSVNa7ihQKWiivZsdAUUUUwCiiigAooooAKKKKACiiigAooooAKTIpCcdcUFgODxQAuOKMAdqWilYApCaKRmAGc0rgLkdKD0qld6na2ckMc86RPM2yMMcFj6Crm7IqVJO6T2ENkYJyzYGPwrkNa+I9hpV20EaPdMoO5oyAAc4Ayev4Vz/x2+IUPgHR9Neey1i9ivbkRMNH0u4v3UKN3zLCjlQfUjBxivCr343+HFk8yWw8VwBh/y18I6sv4f8eteDmONr0XyUV8zkrVZRdkj2DVvF1/rR3PK0UW5isaHbgbgBk9+K4r4keEIPiF4V17w5d3VxawapC9u9zbMBIgZPvKTxke4rH8F/F/wv461q80TSLq+OrWMK3FzaX2lXdk8cbvhWIniTIba2MZ6Gu2uuZ5f94/+g18nWrV1JSqN303OCUp3u2eCeJb/wAZ/AUaFr994xvvGPhBrqOy1a11ZYYpbZZZFRLlGRF3KrHlTztPHTFdh47/AGifAPgnxNc6TqesXDX4tUumSw026vVWNsqrM0EbKuSrDBIIx05Fdfe3Og65HJot/NYXySK0dxYXDI+5SQSrIfbB5HvWT4b8BeCfA+s6vP4Y0jStInuESO6awVU3BVXarBTgYBz0HXPNb+2jUgnWTb8inK6TZyzftkfCqNg76zqyrsbLf8I3qWByP+naoH/bi+DUcW5vEuoKq5BY+HtSxn/wGr222uormTMUqSAKQSjBgCCBjirLsFiJwOAT+ldVGVG691/eXFq+x4v+yh5E37P+h3VvIZLe7kubqNyrKSslw7g4IBHBHBANevvnzT6Zj/8AQq+W/hZ+158IPBPw40zQNV8WGz1azWSK6t/7LvH2SeaxZdywlWwe6kj3rtYP21/grduSnjeNclP9bp92nRiT96IVliKNSVRtRe4pxbd0j1Wb/XP9T/Ord6T9li5/i/oK8Wf9rj4QySsV8b2XLEjMMw7+6VeuP2s/hFNBGqeOtOLBskFZBjgeqV5X1ataXumCjLVWPUoed4/2f6iuB+Kt6bbxZ8PIcgLN4mTcTxgiCcisa0/aq+Ek0kyJ470rcigsGZlx09V5PtXGfFz9o74aaofCjWnjHTbkW/iO1upTEzOUhXzAzEBcgDcM+xFdWFw9WM03FlQi7q6PouEfv1z/AHh785rH13wPf3uoXmpWXiG706edg2xCGjCLGibNpPqu7Pqx/HhLb9qT4USXC/8AFdaUPmBy7so688kVtf8ADUPwmmgynj/Q/mU4DXQU/iDyKVKjVjze6OKaT0H23gbxaBcR/wDCazgSRxKkpgBaNgGJYDdjpgfQn2xYv/A2uXniATWviu5s0V1cosQYFlBDDk9GB7elYkn7U/wmsCWl8d6SQNp/dytIeFIP3Qawbj9tn4LadfPPP43jEQLZdNOu3HTr8sJqlTruyUOo7SdrI9tvjmeTnPyL/MVEvNu/+8f/AGWvHv8AhsL4TarKZLLxDfXKMilWi0HUWBHHI/0fmtG3/aU8B3Vuwgutcm5JOzwzqbenpbfWueeGrc791kODvselpIyOGRir54YHBHvWnD4o1WCHyo9QmEeMAFq8bm/aU8BWxxLd63GT0D+GtTGfztqs2/7QXg68A8g+IZgenleFtUbP5W1TCniqafLdehK54vS5734f+JF9ZqVvT9rhUqN3G4Dvz3/GvSNH1yz1qAS2kwlU87c4YexB5FfJkfxq0Dy5ANM8WuGAIZfCGrEdf+vavT/gT8TvDvirUprG1stZtNSVS6zalol7Yo68AqHniRWYegOfbivpstxWJ51SqrTuzuoVptqMj3cZ70tNU5/KnV9ej0QooopgFFFFABRRRQAUUUUAFFFFABRRRQAUUUUAFFFFABRRRQAUUUUAFFFFABRRRQAUUUUAFFFFABRRRQAUUUUAFFFFABRRRQAUUUUAFFFFABRRRQAUUUUAFFFFABRRRQAUUUUAFFFFADWGW/CvnL40fsz6zq3jrUfiR8PfEJ0fxhdW0UF/p2oR+dYalHCpEaMow0bAZUMp/iyQa+juaRl3VlOEakXGaumTKKkrM+Pvgf8AF7RPiFqWj6LrV5Y+HPG7SNa6j4Wu7pY762uEVt6CJiHYYXcrAFSpBBI5r62sbCHT7dIYI1jjXGFUVz+ufC3wh4m1CO+1Xwto2oX8comjvbiwieeOQEEOkhXcrjAIZSCCAQRgV1S/KoH4c1w4XA0sK24dTOnSjT2FK+gpcUtFembBRRRQAUUUUAFFFFABRRRQAUUUUAFFFFADelG6jdziqupX0Wm2z3Ex2xoMk1EmopuT0FsVfEepyaTo91dxKHeFNwVjgVzvhbxtcaxfx208CjeCd0ZJxgA8/nW5pesWfiixkaJGkgOVYSpgEdx6VR0/wamk60Ly1lCwbSDEwzjOMgHsOK8yp7adSM6Uvc6mUlJyTWx1VI3TigEYoOO9esbDOF71wXjvxRKsh02ykMcmQJJQcbckYGfoea0vEfjNdLu2tIIvMlVQzMxwoz2+vFeZatNJdXF3NI2+R2BLep+X/P4V81mOPUY+zpvXqclapZcsT07TfBcLXMF5fXEmoTIgC+a2VU8HIrqlUquP51g+Dxex6Rbx3gU4iUoynk5zkEewx+db+eOlexhoRVJOKtfXzOiCVro5jx9ZvdaJujTcYZUlIxzgEgn8Ac/SvIb75pySTyOM17F46vvsOhsAOZpFiBzjGT1/IV45fZ+0kn0r5LPGlUXLvY8/FfEjw668WWfgP9ozxHqOtWmqxafd6DZQW93aaTdXcckizOzKGhjYAgMuc46iu0uP2g/BjzSES65hmJGfDOpZxtx0+zV6HHkxKM+v1PzLxT7sH7RKSB948j/dry3WpzjHmi27I57pq7PENV8e/DDX5EfUINenYyGbH/CO6phHICllAt8AkAA4rPuvFPwbtr24lFjq0W6NVJbw7qi8Adwbf888HvXvcGSsAxxjt2+YU6//AOP64JHO0f8AoIpqtTUUuV7hzKy0PEtE/aJ+CPw9uBDaavdaVJelYQkui6irSsuSqqGgySAW4HvW1qX7YnwmtbKYSeJ7mFirAeZot+vO0+sFHx6uEsfHfwcu5lcWsfiUo8wRmRGe2lRdxA4BZgoz3IFe2YDIOM9efX/GvTUqUYxm09TZW0Z5l+z7OLn4C+D50LbZdPSRSylSVLEg4IBHUda9CcAyEY4yn/oRoJzYA/7P9aHIWQkkAbo+vruNefUqSlJtPcyk7u5izAedICP4j/OrV6ALaLB/i/oKrT5WZ8c5Y84q1enNrESf4v6CvOUp2d2Yq6ueM/COQSfGD4xBT929sVI9D9mH+Ne26eNt3dY/vHn/AIFXgfwPuvtHxm+OS4/1Oq2MZ9z9kU/1r3zTwTd3H1OfzrsrOUasV5L8i3ujPgwJ1JH8S/zrYlAMRJAztIx+VZEAHnLz0Yd/cVryndCeP4SetYUpSs7hHZlO2BLDIGMocfVTXl/7TCzH4F/EgW2RP/Yl3tIHIPlNzXqFuQJMEf3O/wDsmvOP2hdQtdL+EXjie9kEUTabcQrlS252UoqgAEksxUAY6kVtQlL2kNeo43ujf8BnHgDwyRkf8Sez6f8AXFK3lJ+zMMdzk/itYngu3ktPA/h2CaNopo9JtEeORSrKwiQFSDyCDwQa21/493/3j/7LXPWlL20tepMm+ZkIGBjNAwSARmjBxnNAyDkj65rk55LdmV2SxcwTZ6bVxj60tpdy6fdxzxNtljYOp96k0+1e8f7PEP3kjKq/UnFekWPwtsobZhPI80rLgYO0KcdRivTwuFxGJtKl06nRTpzmk49DZ8F+Jv8AhJLGR3QRzxNscKcg+hHtXR+tcL4S0O68HyXpuoWnjkKhJIBuOBnqOvf3ruI28xcgHBGeRX6Dg5VHSSq/Etz16fNyrm3Hgg9KWkAxS13mgUUUUAFFFFABRRRQAUUUUAFFFFABRRRQAUUUUAFFFFABRRRQAUUUUAFFFFABRRRQAUUUUAFFFFABRRRQAUUUUAFFFFABRRRQAUUUUAFFFFABRRRQAUUUUAFFFFABRRRQAUUUUAFFFFACc560EZFLRQAUUUUAFFFFABRRRQAUUUUAFFFFABRRRQAUUUUANxVW+0+HUbdoZ4xJG3VT3/KrXOaU1EoqSs9gKNhpdtpcIhtYVhjznao7+tWJJhCpLEKFGSx4AFYfja+vdO0SW4sm2SIcs2ASFweRn3xXn+qeNdS1HRXtpXQK67WkVcMRge+Oc15OJx1LBv2bTva67HPOrGndM7i18fafc6h9mG5UaRkWbIKMR3z2FXdQ8WadYwn/AEqOSQ8KiMCxP4V4ffX8um6XDcQ2z3brOqmNMltrMqs3fO1SWx7VxK/ErW01vjwTqjRb2JO5MnLEYwDwR37ema8OOb15R2Tu/uOVYiVj1FZTPcmVhhmVWb2JzxU2n6ha6VeXNxcW32p1A8tGwVzheTn0rh/DvjbUNS1prG68MahYIgjUXUgUxsTuywIPQDBz716p4F0mPUNYuppkV44cfIyggkgY/lXBQjOpWS6tmcE5SWup6FDciPTUmk2r+7DNgYHTNYfhXX7zxBcXNwyRrYqdihc7t3ynPuME1N4wuLaDRZ0uZnt4mUoAgwXJHABrK8L3kHhXwPLqeoM8VtFG1xKQrMyoBzhQMk4HQDNfXucvbxgnoldnocz5kugvxMvhDZ2NuD80k4Y8dlBP8yK8vvsC4Ix2rjbP9qbwn8UPiNYaFbNqtnf3Tyiwi1LTJ7VJxGu91VnUBm2gsR1wKxPGX7Rngjwz4gvtKN3farqVhKYLy20nT5rp7Z8Z2ybEIUkEY5r5HMlUxNaTjF6beh59ZuUm0juPE+q6tpWnW0mj6V/a03m/vYfMVCse4bipPVuRgd+aw7zxZ4vS91Ef8IsHWKVljKzj98oUDcM8jOSRXK2n7VPg6Zdn2DxPHtyTv8P3QGdw6fJVi4/ag8GvLIRbeI8FjjOgXQ/hx/crk9jV5UnDsZWdrWPWIMEQccnPb/aFOviPt1wP9n/2UV5FF+1B4OXyibbxFkcsf7BuuTkH+5Trr9p/wbLdzOLXxFgrgZ0G69B/sVH1arZe71FyuyNz9oJ1j8P+GS5AUeI9N5P/AF8LXrA4T+f5V8l/tEftEeEtZ8GaMlvHraPFr2nTMJdIuYjtW5QtgsgBOOg6ntXrv/DTPgrYMDXc/wDYDu//AI3XrSo1PZRVn1N7Oy0PTG/5B4/3f61h+MPCFl4ytUtL15EjR1YGIrnJDofvAgHDHBHIOMH14dv2lPBgsthXXMgf9AO6x1/651aP7Q/gx23edqgzsODo10CPmP8A0zridGqndJ7Gbi07mXe/BmEmCO18S65arDOrEC8Y5RWyUABAGemecc+tejQ2C6ZpFrapLJMIyQHlbLnIB6+2ePQAV503x88HzXLKJ9SGWbk6TdAd/wDpnV28+PngdbOAy6rcQbjnbLpt0hHA9Y64/Y1mmnEy9530OT+B9iLf4ofGq5HDTa7bgn122kI/rXrutaHP4ggntrbUrjS5VmWQT25IfAJ+XqMg5/SvnH4SfHTwVp3jv4qS3WuKkN1rUcsH+hzEsv2aFSThMjlTwfTpXsNj+0F4CS4nkOtyFGOVP9n3Jzz/ANc66qtKr7VNRey/Itp3WhVtPh1r0dslt/wm+pb1kQRyhRuVRxg85Y+7ZPFbtz4D8QSICvjXUERUZQBChJ56sSDkgcehxnqSa5uL9ob4frMudfI+YE/6Dcev/XOtX/hor4ezRlY9eZ32n5V0+5P/ALTqKUK9neIR5rO6Nbwr4b1nR9Sie78QzapaLEFZJo1VmfHytxwAF3AgYydp7HPFftSW/wBp+EHiJAA21oHx6bZkJrctvjt4JaQY1W4JymNum3R/hP8A0zrgPjx8ZPCWp/DLxNBFe3TvJBhA2m3KAncMctGAOnenSpVfaQbi9wje60PedQz58mT/AAL/AEqJObd/qf8A2WuHvfjp4Nkmci/vCNqgZ0u6Hp/0zqrP8ePB9rbf8fOoSFicCPSbpv7v/TOueph6rqyfK+pnJPm2JNW0/wAdrqd3Jpmp6f8AZpWJgjuYiwgG0YBxgtyOue9aGg2/i6HU7Y6veafPYfZ2EywQsj+bn5duSRtx+prk7j9pLwdBgmLXZB6x6HdN/wCyVBN+094PijLiy8SSYONqaDdE/wDoFZ+xrNW5AtLZo9s0O/bTLtblQr+WVJDrkYzyK91tplmhR0I2sARg8Yr4gs/2pPB06TL9h8TRnAwZNAugOv8AuV0Ph39s7w74d/dJbeIZ7bI/dSaHdnb/ALp2cV9BldaphG4VI6P8Dsw83T0a0PsRhTlXbXnfwd+NOjfGjSr6+0a11G1is5hDINRtHt2LFd3yq4BIx3xivRFPFfZwlGcVKPU9JNNXQ6ikBzS1qMKKKKACiiigAooooAKKKKACiiigAooooAKKKKACiiigAooooAKKKKACiiigAooooAKKKKACiiigAooooAKKKKACiiigAooooAKKKKACiiigAooooAKKKKACiiigAooooAKKKKACiiigAooooAKKKKACiiigAooooAKKKKACiiigAooooAKKKKAEPrSFgRwaytd16DQ40aVWdnyFVRycdf5j864q4+Jl3cXBW2to4kVC37wlyfyxgV59fG0MO7TepnKpGG5L8bPFx8J+EhKNO1HUxcTCBotMtmnkUbWbcVHIX5QCfceteES/F2J7XA8JeLckHk6NIB0H+Fej6t4mvfEVyHunUIiNtjjGFU7Tk981WmObPJ9+PwWvjcbjKWKquai2ktDzKtSM29DzgfHLTtPjhe48MeLUCuxbGhzN26cA81yl1+194H0nxBHaXen+KobqRpHSA+H7rzGC/eKgJzjPOOle5WZJS3zz+8b/ANBryHxXqIX9qr4d2RlUbtP1SbYTycBFz+tYYf2NWycXpd7kRtpoRWf7XHg2ZovL0jxc25F2geG7rnr6pXp/wN/aC0Dxl4yudKtbTWtP8yEymTVtKmtIyV2gAM6gbuTxmt22yGQ5/gX+tUdZvILCC6nuZVhhUjc7HAH3BW1PE06MlUhF3XmWpqLTSPWLdl8QeIp5ZFWWxslVYScFTIRlj74GBXN+NvFE91JeaZGix2yKQzKclsbT+A56VwcfiqOwTNtqyQKyLu2The3OefY/lVuCcXFuZVcSK8RYODkMCF5z3rStmcqlNwimm93+g5V3JWS1e5y3jj4d6V8RE0qPUXvrSewvDc2l9pd7JaXMEjRtGxWWNgwDI7KRnBDcjgY8T/Yw8LrpXhfxnq82pajquo6l4mvori41GfznYQSGFCWIDFiqruJJyfTpX0nF/wAfEIz/AMtP6CvCf2S1Zfh3rxYEbvFOrkE9/wDS3rkjVn9Umm+qRlGT5Gj3iI5iUfXp/vLT7r/Xy4/vH/0Co4f9Uh+v/oS0tzPEbiQiRSC5AIIwTt6VxKU+VWZN3YbAPlgGOg/qKdfjdfXAP90dv9kUyEj9wCQGxnHf7w7VJfc31xj+7/QUc0+Va9QbdjyH9rwFvhtooAz/AMVHpOABz/x9x17scmPn0715F+0VbJd+GPDUTgFW8R6ZkEZHFyh/pXrgPyc+hzXsOUvYxVza75UVTgaeP93+tEn+tbjvH/6EahvLuKw0aS5uJFihjQs7v0VQeTWe/izRVYu+p2qA+WRvlCn7+Ohwc54xiuJuTWlzN3sRzDM0h7bj/OrN+iPaxbkU/N0Iz2FYS+KtHu5YzBqdvKZ2XylWRSW3NhcDryeK377H2WHH97+grgUpq92zLVXPGvgzFFJ4++LqGGP5dej2nYM82sB/z9a9psIY/tdyAi4zwNowOa8c+DExfx38XYyoGzXoznHJzawV7NYDN5c/U/zrsrSl7VJPoi3ujMhtoTOpMUf3h/CPWtiS2iWIkRICFPIUZ7VlwYMy5P8AEv8AMVry5MJx/dP9KwpTm76sIu6KVqiiQELg5TkD/ZNeb/tCMF+FfissOtsw/Estek2+A4Pun/oJrzf9oTP/AAqrxYAP+XY5/wC+lrWjOXtIK/UFe6PRNQP+kSH/AGFP8qhQkWzgep/pUuoH9/J/uL1/CoF/493+p/8AZa560pe0kr9WS78xGck49skmlJz/AI96z9d06bVtJurKC9k0+Sddn2mEfOikjcUORhtu4Bv4SQecYrlYfBfilLcxv41kLEkiVbJQwOcnguRjP6cVim+siVdrc7+L/UTZHQD+dQ5P5VT8M2F/puiNb6jqP9qXSks1yIfL3BmJA27jgDOByenWrZOBRKTslcbbO0+GNw8etGMMQkgO4euASK9arxDwjqE2nalHJCgd2kVCp7g5Br21D8vTnqRX3mS1ebD8r3TPVwzvCxIvSlpAc0tfRLY6wooopgFFFFABRRRQAUUUUAFFFFABRRRQAUUUUAFFFFABRRRQAUUUUAFFFFABRRRQAUUUUAFFFFABRRRQAUUUUAFFFFABRRRQAUUUUAFFFFABRRRQAUUUUAFFFFABRRRQAUUUUAFFFFABRRRQAUUUUAFFFFABRRRQAUUUUAFFFFABRRRQAUUUUAc1420o3+m+an+sgy31U9R+g/KvJbTm6c56xH+Yr1T4leKo/BPg3UtYmsr/AFFLeP8A49dLtnubiQkhQEjUFicnt0GT2r5a0v8AaA06e7kMngzx7ajyyuZfCt2fx+VG/lXx2b4dzqxlTWvU87Exu00aGs/Dy71jxFNqlp4jv9IaRV3x2h4ZVQgrycDPXIA56k8VoWPgjU9P1O31CXxPf3UETOWtHGUkVgAqsSx+7nOR1xkg1hJ8c/Dlo2Z9P8UQEox2v4V1LI+U9cW9Vbz9pzwJbWgEsuvx5JAL+GdSUZ+Xubf2rwI0azTVuhxpN30PV7I5jtiCc725/wCA14t4sgLftefDmUrlRpOqrux0OYzir1r+1P8AD5UgBudc+V2Jx4a1I9va3ryLxd+0x4Gi/aa8Da3Je6tFpVrpmpLMz6HfK4ZzGFKxmEOw4OSqkDviu3C4eqmtOjNacJTaUUfYNtksmP8AnmD/ADrj/iMl/cR+Rb6euo2cmWmRWZJFZQpVlZSdv/fJP0rgV/bN+FFqyCbWNWjyijnw7qXJGc/8sKrXX7aHwnlMpTWtVO7G3/intRH93/p39jUfVa9l7rN/qtdL4H9xWuNAgmgiJ+HWoK88CiRJL4jaeGwCoJzhupAO7cPU16z4M1K51HRXFzpFxowt1MMcFw25mRVTDZx05x+FeTzftlfCplQDWtUO1QD/AMU9qPXH/XvUq/tnfChY2U61qmShUD/hHtR64X/p39qz+q4iTd4Mn6rXb+B/ce3RDNxD/wBdP6CvBf2R2LfDvXiTnHinVwB/29PVtP2zPhQJo2OtaphX3E/8I7qPAwP+nf2ryP8AZ3/ai+G/grwRqdpqmqX9tPPr+pXShNFvZQUkuWdW3LCRkqRlc5HcCto4OusPOPK7toPqtezTg7+h9lRj9yoJ/vD/AMeWuFn+DWlw3iGPU9URLdlMca3HyhlUHJ4ySSOQcg5I6cVwqftu/B+NFRvEGog8jH/CP6j/AHgf+ff0BpJv24/g5JNIV8R6htZicnQNR6bcf8+/rWMcHiox0gxfVq6VuR/cdnZfBixgiUDXNZLyIYzI10Nyruzx8uM57npivQrxSl5OuSdsYHPX7o614RB+298HgIwfEV+Nh5/4kV/6g/8APClvf24Pg691M6+I78qy4B/sHUOuB/0w9qHg8VJJOL3B4avp7j+49A+OsYl0jwspbAPiLTef+2616gCSnHOP8K+Rvil+2d8I/EEPhqK08Q37i31yzups6HfLtjSQMxG6AZIA6DJPYGu7P7d3wW2jPibUPTH/AAj2o/8AyPXo/Va3slHldzVYera3Kz268tIb/RZba4iWWCVCrowyGBzxXO3nww8K3lwJLjRLWZ124aRdxyXJJ57k859hXlh/bm+DQsvLPiTUN+OB/wAI/qOOv/XvSP8At0/BkuSPEeofeUj/AIp/UegYk/8ALv6Gub6piFtFkvDV+kGeiReA/D9jqK3NvpVvDPC48uRVwyhTkD6AgHHrXU3xH2aH/e/oK8Ak/bc+D8kjsPEWoEFif+QBqHr/ANcKvf8ADa3wgv4o44vEt2GB/wCWui3yDoO5hHeuL6niVdygzL6rXd7wf3Fj4IzNJ8S/jPGQAE12Ag98m0hr3DT+by5+p/nXyL8Gf2iPh5YfEL4tXtz4khtrbUNYgntXmilXzUFrGhYApn7ykV7NZftSfCyO6uC/jGzG4kglZMHn/drathqrqpqL2X5D+r1m1aL+49FgH75c9Nw/nWP4g8GarqGqT39l4ik05ZFB8tYS5ChUXbneAVypYADOXbnpXnK/tafCmKfDeK04YEkWdwwxn1CVduf2xvhFEgU+KyzFG+5p103PHcRcfT2rOjhq8U/dY44auk/cf3HQQ+BPEklxHJ/wmcy7Z45QFtmwF2nK8ucgjjJz0GMc5i+PKhvhb4w3D7tjIce4xXJp+2f8IoMM/iefaCo+XSLxjwpB4EWeprhfjH+198K/EPw48VWWn+IbqW7urKSOFX0i9QMxHAy0QUfUkCtqeHrynBuL0fYf1asrNxenkfUV8d0zkjrGp/lUSn/R3A9T/wCy14nJ+2b8JmRS3iG9djCgJTRb5gTgZ6Q1F/w2l8JFt2X+3tRzzx/YGoe3/TD2rGpgcVKpJqD+442vePa+elAGeDXh5/bQ+Ewz/wAT7Uf/AAQah/8AGKB+2h8JeANd1HOf+gBqH/xisP7OxX/Pt/cTys92j5hmJ9Af1qHqcYrxaP8AbO+E4gkB1vUssAAf+Ef1E5IP/XCmD9sn4VZ/5DWpf+E/qP8A8Yqnl2KaSVN/cDWh9R/C/SY7+9uLiTn7OVZV/wBo55/KvVlwOB+NeCfsu/Frw18Wo9fn8MXlzdwWLQx3H2mwuLUqzbyuPNjXdwrdM44zjNe98da+6yyi6GHjGUbPqexh0vZqw7/GlpAaWvYOkKKKKACiiigAooooAKKKKACiiigAooooAKKKKACiiigAooooAKKKKACiiigAooooAKKKKACiiigAooooAKKKKACiiigAooooAKKKKACiiigAooooAKKKKACiiigAooooAKKKKACiiigAooooAKKKKACiiigAooooAKKKKACiiigAooooAKKRulIWx1FK4HK/EJiukxAMQGlAIHf5W/rXlloP9Kcf9Mj1+or0Hx9qSzTQ2kb5EYLOo55PTPuP615ndavZaIJLu/uY7S3wsRkkbChndUUfizKo9yK+DzaaqYj3XseXiH79kNtiRISD/C3/AKCatzMRZZHXHcdfu1zVl428PSKkq63p5SSFpFP2lR8u0nceeBj19q1bbxFpWqQLFZ6la3UrKWEcMyu+3Cc7Qc45H514UeeKe5yK6vfsaNkSEtiDz5jH8dtfPPxLY/8ADYXw8TIx/YGrHP8AwOEV9D2eNlsP+mjZ/wC+a8B+IkSv+1t4Hcj5o/D+qbfxliBr18tk/aq/Z/ke5ky5sbST7o9UDEHn0pS3rSDJHSs6fxBpdrdm0n1C2iuVBJiklVWAAQk4Jzgb1/76HrXt3b2P3TkprdGjk4xRnqOazx4i0szSRDUbXzIwC6+cvyg9M8/5yPWrdrdxXlsk9vKk0Mi7lkjYMrD1BHBp3aBRpvZIkZ9q5J4AyeO1eefAOyjtPhtbSQkMl1e3tyOMfeuZD/SvQ8FlIJ6jvXD/AAVCp8OdNRRgLNdLtA4GLmXir5vdZzunH2yulsd/Zs32yAjtID09xUOQM5P6Ux5p7eOSW2h+0XCKWjiJxuYDKrn3PH41wsHjjxRFMUu/Bly4LKFa3mU4HAOcnB5JPUcCl71lYdqcZu66Lod7nPfpRknOMVwqeOvED3BA8F3whCjLtMoJY4xwecfhx3xzXUeH9RudW0W3vL7T5NKupA2+0lYO8eGKjJHByADx60terNIqnJ2UfwPM/jxqz6f4k+FVoBlL3xVBG/oAsUjj9RXr4bPPUH1rxb9oOF5PGHwbcAlU8XRFjjoDBMP617Rg54P1rSUnyxaOajTj7WopJbhzjHX8KP8AOcVzfiLxdP4f1W3thot7fWkiqZLu2G5Y2YPgEY/2OTnA3DPUZzYfidFcRsy+H9cDKP8AVtZEMTnGBk4PX8gx7GoXNujptSTs0vuO3wfSk56AVxDfE9Egilfw3riiUkKv2TLA+4B4/wDr111jdC9tUmMckBYkGOVdrAgkEH8s/Si76go05bJfceR/BJyfix8awTwNctcD0zZx/wCfwr2Xkc9a8V+CEm74vfG5R1Gt2ZJz1zZx17Sc461VSUr2Xkc2Fp05U72W76eYZJ4I96UZbtXG+IfiPH4a1S4tbvSb6SJMLHNBGX807VYBQQAc7iBgnJRhxioH+KiJDbyt4a18C4YqiCyLMCAMlgD8v4nmp9610dD9ktGl9x3NecftGTNbfAjx1KoG6PSbh1+oUmu90vUF1TTbe8WCe2WdA6xXMZSRQR0ZTyp9jXnn7TXP7PfxCwcf8SW55/4AaulJ88fU5cbTh9VqNRWz6eR9F+CLl7zwVoE7gb5dPt5G47tGpNbQGDuGOTzXOfDQk/DjwqSc/wDEptef+2KVB4sPjFNRhPh1dOe0MJEgvXZWWTJwRtByMEflX6Qox5dj+Oak5+2klLq+p2UmPMwRng4/KoPwH5VieHX8TNfXJ1yCxhtvLHk/ZZC7FudwbKgYAxitonFEYprYdSpOLtzX9GWYwA7HpwP/AEKoZcB855wvH4CpkyHYken/AKFUTozyAIC2QMADJPHapUYpu4SlOUVFXOp8HIPs0zgfMXwfwA/xNdF/FWN4WtWt9PBdDHI7ElWGD1x/ICtnvXgVmnUdj9Ry+LhhYKW9h1FFFZHohRRRQAUUUUAFFFFABRRRQAUUUUAFFFFABRRRQAUUUUAFFFFABRRRQAUUUUAFFFFABRRRQAUUUUAFFFFABRRRQAUUUUAFFFFABRRRQAUUUUAFFFFABRRRQAUUUUAFFFFABRRRQAUUUUAFFFFABRRRQAUUUUAFFFFABRRRQAUUUUAFFITgUBsjNACMdvNYninXo9E0938xVuGBWNCQCT6gHripvEniCz8L6Df6vqEvlWVnC00rdTtAzgDuT0A7kgV8pax+0N4j8Ua5Fcy/CjxZbWYBEJLWzbk3HDbfNBGR6/TtXl46u6NJqG72Mas+WOm56pBK8/nyuxZ2kLMT3J71iXujWXiC3urDUbaO7s5ohvhlHythgRn6EA1yUPxhuLa3kefwB4wXksfLsYXxx7S1xl1+1domj3zx3Pgj4gBghU+V4alkGcjupIx718VKjWm07XZ5b5tHY7mH4a+F5WcHRrcgowOd3TaRjr06cVqWHgTQNDnOo2GmQ296VKmZcltp25HJ9q8qh/au8JW1rc3l9ovi7TLO3gklmnvfDt1GkaKpLMzFMKAASSeAASa6PR/2h/DHiHT4JbbTvE6208ayxXL+HL0xOjKpVlZYyCpHII4wazjhcTKMkosizSbaPULP7lsf9tv/AEGvBfiCc/tZ+C+Dz4f1P8P30VdtaftA+CI/LSS+1KNo5WV1bRb7KkDB/wCWPrxXjnjb4t+Hbr9ozwvrsEuoPo9vot9bz3f9j3gVZHljZFwYs8hWPAxxXpYDC14TvKLWnY9fJ6kKeNpym7JM9+bOKxNX8E6Hr9zJcahpsVzNLGsLu5bLKA4CnB9Hb8x6DHLj4++Ce+o33/gnvf8A4zSj4+eCWPGo33/gnvf/AIzXsqjV/lZ+0/2hgpaOovvNqP4Z+GIliC6PEBG7SKAz4DHq2N3X37dq6GxsYNMsorW2j8qCJQqJknA9Mnk/jXAQftDeArnUzpsesXD6j5Qn+yLpd2ZfLLbQ+zyt23d8u7GM8VoN8YvC5GDNqg/7gt9/8ZqZRmnaSNqdehJKUJK3kdtyGrzz4DyNL8PIyzbtt/fKv0+1ScVam+NXhK3XfLdajGnq+i3oH/omvPvgp8XvD2heCHstWl1CxuV1C9dY5NJuyTG07urcREYKsCPrVKL5XoRKtD2qd+h7/Y/8fUJz/GP5ioWB/wAmuCtfj54Kh1K3ia/v/mYEsNIvCFwR1/dZ57fQ1HN8fPBFtC80up3cUSKXaR9KvAqqBkkkxcACp5XZI19vT522+h6FzjINHJHJrzJf2lPhw1tHcL4hZoJFDJMNPuijKRkMD5eCCOQe9Vrn9qX4XWn+v8Vxw4G4+ZZXK8evMdLkfYv6xS3uS/GyNX1b4bkgEr4otiOOR8r9K9SByPpxXzN8Tv2nvhVr1z4Oks/GNrcfYtetrqTZDN8salgzcp0Ge3Nds37YHwdRip8c2IPceTPx/wCOVo4ScVZHJTxFJTm21q0exHJ4FJk9MeteN/8ADYXwb7+O7HH/AFxn/wDjdH/DYnwaBGfHdj7fuZ//AI3Wfs59joeKobcyPZR6Hv1oGc9PavGz+2H8G8/8j3Y/9+Z//jdB/bE+Dfbx5Y/9+Z//AIij2cuwfWqH8yK/wSUx/GL44EnIOs2R/wDJNK9sbnr0r5R+G37S3wr0P4mfEzULjxlZxWmr3tpPaymGbEoWAI2AEzwQBzXp4/a6+EDc/wDCbWpGO1vN/wDEVpOEr3sc2FxFKNO1+r/M9eOB1GcHI4pdxH9PavHpf2wPg9FgP45s1LHABgn5P/fFPX9rb4RyDK+M7dh7Wtwf/adKNOo1dRZcsdhabtOaT82eugA9TXmf7Tfzfs9/EMf9QW5/9ANZ4/az+En/AEOEP/gJc/8AxuuB+Pn7Tnwx8TfBnxpo+m+K4LrUrzSpoYbdbadWdmUhR8yADJ9eK0p0aimrxe5w4zMMJLDzjGom2n1XY+0Phpx8OPCmP+gTa/8AolK6ReK+e/A37Xnwg03wX4esp/GcCXFvp1tHJGbO5JVljVSOI/UGt0ftj/BxfmPjWEYPObG6/wDjVfocZxUVd9D+Sa2FqurJqPX9T2+Q/vM/7J6/SoEQyOEUZZiAB615DH+2B8Ibp8w+MElAU52afdHt7RV3fwf+L/g/4qa9Pa+GdVbUpbOMSyj7JNEqqTgHdJGoOT2BzWcqijFtM6KeBq1a0YNNK56Nb+GJHjLtJtcjhccDnNaek6JHYAOwDTEAFj/IVrKDuoK+9eLKtOejZ+hUMtw9BqUY6oFBBp9IBilrA9UKKKKACikzzijPGRSuAtFFFMAooooAKKKKACiiigAooooAKKKKACiiigAooooAKKKKACiiigAooooAKKKKACiiigAooooAKKKKACiiigAooooAKKKKACiiigAooooAKKKKACiiigAooooAKKKKACiiigAooooAKKKKACiiigAooooAKKKKACiiigBjcDIFc74y8caP4D0k3+s3f2aJm8uJVUvJM56IiKCWJ9h7nAro2zXl/wAcvDuq3Whxa5oto2qX+kh5jpiFQ91GV+ZULcCQYBXpnG3PNYVZSjBuCu+xMr2djznxV4s1j4rX9m91ZzaF4WtZFuIrCZx9ovZRyrTAcIi8EJklm+9gDDa8qkXUJB9fp95q8C+Hvx71vUIryfxt4S1Pw1HdBbvSrdNNnkm+ytJKqicKrKsm1FYgHGHXgdK7pvjp4WeeNyNWjC/e36TcjHJP9z3r4TFUsbWqt1Yv0Wx4sqjlL3mepWoIikJ7Meh9qpWv/H0+f+eRrxjUP2pLHSfEN5ZQ6Bql9p0al47yKxuAHyseFwY8A5MwPP8AAv8Ae4seFf2lNE1bUyl5pmqaXAy7TNcWM+AxVmzgJ0BXBPqy++M54PEpR91g9k0bHxzgN18EfiHACCZPDmoqOM9bWQV6v8B8/wDCjfh5nP8AyLun9/8Ap1jrwP4pfF3wxP8ADDxhFBd3M88mi3qRwiwuFLu0DhVyUxySBzgV758B8/8ACjvh5j/oXNP6/wDXtHX1nDtKpShNVE1rpc8vHNqmmu53DQoXOUU855UU3yUbAKL7DaOKlb7x+tU9VuJ7TS7ye2h+0XMcLvFD/fYKSq/icD8a+1SVjxOaV9GT+TH/AM81/wC+RR5EZHMa/wDfIrgbjx94oj1hYIPBV5NYMyr9qaRUPLKNxU8jA3H8B616ADkAkEcdCKWjKvONm2fKvxKtRF+27aThAqyfDtk4AHK6ln/2au3AG7Hpx0rlfilA6/ti6TMR+7fwHOinPUrqERP/AKEK6rPavj8erV3Y/ovhJuWWRbBlBGQB+FIqqWyFHrwoHP4Viav400jw/d+RqF19l+ZVMrqdgZuVUt2JAJqnL8TvDEKhjrFuQWVSBnjPc8cDufbNeak+x9dzQvZ2udbZKq3cGAMhx29xXK/E0CP4b+K3Cr8uk3ZHH/TB66XR7yHUPsdzbSLNbzFJI5F6MpwQR+Fc38T+fhr4sx/0Cbv/ANEPWivdXMKiVpNLoZXwLiQ/BH4ekovPh3T85HX/AEaPmu2a1gb70EbfVFri/gVz8Efh7zz/AMI7p/8A6Sx13AIA470pN8zNaMIunG66EBsLcjAtohzn/Vqf6Uf2fagAfZof+/a1O7BRuJwBzknA+tR288VzGZIZEmQnG5CGH5ii8i3Th1SGf2fan/l2h/74X/CuC8Q2sEfxt8EILeILJo+rqy+WpDASWLDt6ivQ8AcivP8AxMwX43+AwTgtpOsAfXdZGnCTu9Tnr04cmkVuuh3X9n2uebaH/v2v+FH9n2v/AD6w/wDftf8ACphg9etZmq+ItO0WaOK9uFhZxuBI4Uc4JPbJBA+lTzSfU39nSjq4ou/Ybb/n2i5P9xf8KU2VseDbRY/3F/wrFj8f+HZi4TV7Zwm0nDjv0x61tWl5DfWyT28iywvkq6ng9j+uR+FF5dRRjSfwpHl3xMsLRvjH8EA8UaD/AISOUgKoAY/ZZcA4619UnT7QRjFtD1OP3a+3tXyD+0B4ktvCPxD+C+s3cF3c29r4kkZorGBp5mH2WUYVANzHntXrdx+1r4StoHll0Hxkkcas7OfDl1gADJP3eMCvscrlFUNe5/PPHFOs8ytSvay2PTn1rw7HcXEEl3p8U1u5jkSVkQqwVWI5xnAZc46ZqW1vdC1CVUtbjTrh5F3KkLxszKBnIAPIwf1zXM+G9E8EfE7w/pviyx0i3ubPWYEvYZ5oWjkdJPnDMDggnPIP0PpW7ovgHw/4evvtmm6XDZXIUrviLDgjGMZxj8OMnHU17iXVWsfmcpyi3Fyaa0sbIsbcHiCPjrhB/hQLG2yAbeI8/wDPNf8ACtC3065u498UTMvqBwfpVqPw3fSJuEag8YDNiolUpLdmkMLiqlnGLZmtZwK2BBGAVPRAO1dB4O08QtLOqKiMABtUAnB74rU0vRoI4Q0kK+d3LDJBrVhgSFcIgUdTgYry62IUk4xR9rl+VzpTjWqS+RIOWzTqaR6Uvb1rzj6oTpQDQ7YFQtcLGPmcD6ms51IU1ebSQ0m9ibcBxSbqxNS8ZaPpMe641CFecY3AnP0Fcb4w+Llpb2Bi0WcTXcnSUrlEHc89T7V83mHEmWZbSlUq1ldK9k9Wb08PUqNJRZ6U0iqOSBSiQMoKnIPPFfNGreJtU1q3Sa8vJJn3soPCjGFOMLgY4FSaF461rw+qpa3jGAHJhlAdfpzyPwIr81j4p4H6xySpNQfXr9x6X9mT5bqSv2PpZWFHBryjw38aopf3erwiA4+WaEEqTnoR2/OvTrG+hv4EngkWWGQZVlOQRX6flOf5fnUObB1E31XVfI8ypQqUXaaLdFFFfSGAUUUUAFFFFABRRRQAUUUUAFFFFABRRRQAUUUUAFFFFABRRRQAUUUUAFFFFABRRRQAUUUUAFFFFABRRRQAUUUUAFFFFABRRRQAUUUUAFFFFABRRRQAUUUUAFFFFABRRRQAUUUUAFFFFABRRRQAUUUUAFFFFACHmmsN3Ap2MjBprZC0CZy+pQ+ReOOMN8wH+fxqrzjOOK4747fHjwd8E7jST4qub+BtSEgtxY6bcXm7Zt3E+VG237464z2zXndv+2t8KLnlNX1RP+umiXi/zjr06couKufEYvD1I1pOKbVz3TPHWgqD1H0rxq2/a/8AhZc8rr1wnOD5mm3KfzjFaNv+1B8MrpyqeJ4k+UnMkEqDH1KdfatLx30OL2VbszsPiTbyXnw78UQQlBLLpd0imQZUMYnAyB2/Wsv4E5HwR+Hv/Yu6f/6TR1zHij9ov4b3nhvVoF8V2uZbSZBtjcnLKR0x71jfBT4+/D3T/g34EtrnxXp9vcQaDYwyxSMwZWW3QMpGOxBpJpO6Zv7Ko6Vmup7033j9abXnMv7R3wyRiD410pTno0pBx+VNH7SPww/6HfSf+/x/wq+Zdzn9jU7HpA4OaUZBAArzh/2ivhsq5HjDTm6ZCMzEfgBUJ/aT+Go4Hiu1+u1//iaOePcXsar6Hm/xVP8AxlloJP8A0JN3/wCl1vXQ8eleSfEr44eB9Q/ac0XUrfxDbyWMfg+6tmmCuFEjXsDheVznCk9O1dHH8bvAkq5PiSzT/fLKf1FfJY9OVdtI/oXhOpGnlsIzdnc6660uzvmLXNrDOxUKTIgbjOcc+4FQHw5pTAg6fakMCCPKXnt6Vy7fHLwChw3irT1IGcGQ5/lSf8L08AYz/wAJXp3/AH9/+tXnKMux9f7Wi9bo73TYY4JraKJFSNWVVVRgKARgAdq4/wCMDFfhL42IJBGiXxBHb9w9Vbf49fDyK6gMnjDS4xvU5abGBkc9K5L4o/HP4fX3wz8XW8XirTbmSbSLuNIY5xudmhcBR7knH41cYyunbqc9StTtKzWx1nwJP/Fj/h4f+pd0/wD9JY6qfGr4nTfDTwjdXOmWian4gkhleysmJCkIhd5HwchFUZJ47DvXJ/Bb42eA7D4PeBLK68U6dBd2+g2EM0LzAOjrborKR2IIIrnPi5N8OviDLquq2vxKbTdZm0iTTIorfUBFblWDEKylCcMxG7HUAelUovn1Rk6/7hcj1se8eH7x/FHg/T7m7UK+oWSPMIgVALoN23OSBzxyawrj4S6RdXUs73+p+ZJEYW2zqi8gDcAqgBgFGCOBjpXM/Dv4oeBvB3gfRtFufHNpqFxZWyxST3F15jsepG7aMqM4HA4AFdLH8cPAcgyninT3H+zIT/Ss5Rd3ZHRTqU5QTm9bHaW8K29vHChZljUKGY5JAGMk+tcH4kGfjd4EP/UJ1jt/t2VW/wDhdXgY/wDMz2P/AH2f8K8+8UfGHwe3xo8BXMXiGyNrHp2rRzShiVUsbQqDxwSVOPoacIu+wq9amoJX6o92PPTiqOo6Fp2rtG19ZQXbR/dMyBiv0zXLN8bfAajnxPp4+rn/AApjfHPwAvXxXpw+sv8A9aoUZdjf21LZs3E8B+HI8bNDsRhiwxAvDEEE9PQmti3t47WIRQxrFGCxCoMAEkknj1JJ/GvJrj9pTRrnVbyz8O+GvE3jCC0KrLf6Dp4uLcMwyFDF1yQOvFW4/jy0m0P8O/HUQbqW0Vjt+uGP6ZqnGXVGaxFFbMb8VQT8ZPgWAP8AmZpP/SWWvqHxDBLeeHdRggUPLLbSIikkAsyEAZAOOfY18e6v48Txr8bvgzAPD+vaOYNemlD6vpr26N/osgwrNwTznGelfaJ4UEf3j0r7PK4/uLPufzpxzVX9p80XpZHzp8GPjPpngX4UeFfD2r6B4oh1TS9PitblIdBupEWRV2sFZUwwyOCOteyfDD4jaX8TtcnsNP07W7T7PF50smqaVNaxldwXarOoBYk9BzgE9q6bkjFdJ4PXL3DfQfzrvrc1Om2mfJYBUcZiopx1vd6nSW0KW8SqihVAwABUnBH0NC9OKdjC14N7u5+mRiopJbBgDnmlIyKWigoaaikkEK5IZh7DJqRjwSK53xd4sj8L2KStELiWRgqRbtpPqc4PSuDGYulgqMq9eXLGO7KjFzfLFakPiTxpBosaoYpTcSg+UjoVGQOpJ7V5Hrmo3N0Xmkmcu75OGI5OTj2qxqvii58V3kN3MixIruscSnIUYPfuT64FZ+qcQjH94f1r+beJOI6uaTn7Cb9mk7dPvPosNh1StzLU5c4ZskknqSTzmkxgZH0obrRX4bKpKTvJ3Pb5UicsDYIAw+WVs4642rUOOMHsa5+/+H9teySXv9pahCZ3ZZYo5h5ZGVbAUqcc+lWPD/hmPw+H2Xl1dl1AJuXDdCSDgAc816NalQVNSjUu7LSxMZNuzRsHgggdfWvXPhD4jaGOLS5zmNlLRHvnJyPyryN/uj6V0OkXMtparPA7RyxozK6nkEE819DwnmlTKsfGvB6Ldd0c2KpqtT5X8j6TDE0q1zng3xAPEOlh3bNzCfLlGMfNgHP4jH610Y9M1/aeDxVPG0I16TupI+NlFwk4sdRRRXcSFFFFABRRRQAUUUUAFFFFABRRRQAUUUUAFFFFABRRRQAUUUUAFFFFABRRRQAUUUUAFFFFABRRRQAUUUUAFFFFABRRRQAUUUUAFFFFABRRRQAUUUUAFFFFABRRRQAUUUUAFFFFABRRRQAUUUUAFFFFADfamSSCNSWOAPWpDWBrF6WZ4gcBSATV04ucrHLia6w9NzZU1K4F5cbgAVTIBPaqnbpSkDoBSZGeTzXrxioqyPgqladWTm3uCjPQVl6h4o0bSdQt7C+1WytL24OIbeedUd/opOTWockDBPrxXzN8cPC/hbxL4g8SeDfDejwa/wDEjxRFG17qN3iRNBt9oRbhpG/1W0AtHEh3M3OMZYEnYdKPtHZ3Pf8AxrN9m8G67MCU8uxnbcM5GI2OawPgYit8EPh7uVWH/CPaf1H/AE7R1o+JtM+x/DHVLCWdrnytIkgaeQ/NJiEqWY+pxk1n/An/AJIf8Pf+xe0//wBJo6lb/IttqlZdzs5bG3kdmeCJ26ZZAeKYNOtMZFrCfT92v+FZ/irVdQ0bSHutO019WuFZQbWNtrMufm2kjrgHAOMnAJHWuOi+KmukASfD7WkbJUvgbNwbHYZxjkHGOOveqMUpPZno6xorEqignqQB0pxAHBArg/C3xNn8U60bKPw5qFpDtR2uZgcIHXcob5dobbgkbiQCB1yB3gBAyR+lHQUuZOx81/FTj9rLQDn/AJkm74/7f7eugZQ33hnB4yK5/wCKkAX9rLQJgR83gm8TGeRtvrc8jt96uhZepr4/MP47P6L4RSeWQb7kLWsMjbmhjYnjLICaDYwdfs8X4IP8K53xboPiDVriOXRdd/soLGqtG0PmKzBt27GR1wFI9N1Z9z4e8az2yRxeJraJwoV5BaDLepHPHfGO+PpXAvU+ubSfwna2um2cl7bs9nA5DrgtEpx8w9q474r6DZXHwt8Ywx2NsHfRrxVPkrwxhcA9K6nwra6jaxxJqd3HeXJm3CSJNihSwwuM9qzPiCwHgPxISyoP7Nucsxwo/dNyfanG+nqYTjFqWnQ5v4FaXZn4KfD6Q2lvvbw9p5ZzEuSfs0eT0ruW02zbJa0t29SYl/wrkfgXn/hSXw+yP+Ze0/8A9Jo66+8uPsNlPcsrOsUbSFE+8wAJwPfilJ6s1oxiqUb9hRYWxOfs0J4x9xf8KfHaxQ8JFGg9FQD+VcLL8ZtEiMANpqLeYWUlbfJUjcCMbsnlfyYHpmtnwz47svFN/LZwW13BMkbTDzo9qsoYL19ec4pa2uylKDdkdH5anoF/KvPvE0Eb/G/wEWRWK6VrDA46fNZDP6n869CC7QRXD6wyP8bPCaEZddB1Zx+M+nj/ABohv95GIiuVeqO3aGMjlFI9CoNRNZ27fegiP1QGlvLh7ayuJooWuJERmWJerEDO0e5rgrb4n6rK6ibwZq8O4tnMLEABc4zsx97I54xg5OaWr2NXKK0aO/gt4bZWEUSRhjyEULk+vFSZGMiuZ8O+LrjxBerC+hajpce1mMl9EU6Yx2xz7nPFdNjAx1od+o4qEldHmfxGk2/GT4Jg/wAXiGZeP+vWSvZLnUviDYavdeXpVlf6W1wwhZ5FR1j3EKBtOSNu0ksM5DDgYJ8a+JClvjF8E8AnHiGYnHYfZZK+qGBKjA7mvtsp/wB3+Z/NvHklHNHp0QxGbau/BbAyR0zjmu58O28MOno0RzvG4k9Sa+a/jp8aLv4Y6p4X0nTjocd/rTXDG48RXzWlrBFCiszM6gnJZkUDHVq9b+FvjXUb3wnp9xrY01rqZN5l0Wdri2KknBR2VSRjHOK68SnUjaO6PmMnqQw1T2layT2Z6app46Vn2+rWl02I5lY4zjParqsGAIbNeM4yjo0foUKsKivGSY6m7gOaMjp0rgfHXjxdPtbm006QPdqrB5VORGcdP97+VeLmWZ4fK6Dr15WS2XVnVTpyqyUYo6vWtesfDumSXuoXMdtAmFLyMACScBRnqSeAOprw3xVrU2ua69xKzbSq7EJ4UZOAPf1OK4X4+W/inx54T0i10iODUZ9G1W11JbS6ufISVI9+4F9rfNyOoNZjeJPiLcXCmTwRo1q5VSRJ4jZsdeu21NfiHFGcT4gw9OODkow6pySf4s9rC0PYSbnqzvtJH7iHn/lo/wDI1Y1P/UjP94f1rzS11j4qCGIWnhfwtjzHKmbXbg9j1xaj3qlrWqfHB4j5Xh/wLGNwx5mrXbn2ziAV8RSyetKg4ucFddZx/wAztlVXMnZ/cdgQev60Y9TivBvF3jr42+C9LXUb/SvAotnuoLUeVdXjMGllWNScqvALAnHOM129nH8VJBm6m8IxHI4it7l/5yLXzmI4bnhqaq1sRBRd7NO97b7XOmOIUnZRdz0puLBM/wDPRv8A0FarnPXFcRe6P8TJ7FfI8TeHbYGRj8ujysQcLn70+K5y78HfGKYkwfEbQ7fPTHh7d/OU1zf2Rh5WTxkF683/AMiX7SS+w/wPW24Iz6da3LEH+zXIPPlNj82rwW18C/GFGAufihpsgx/yy8PRr/NzXaaL4I+II08m6+JBZfLbKwaLbJxk8fMDXfg8qw9Oq+XFwlp05v8A5FGc6kml7rPoL4S3jL4k1W134R41fZjqRgA5+h6V64v3ulfMvwR8K67o/wAUpLrUPGN/rMH2ZlNrNbQRxsSq4bKKDkdu1fTS5Nf0zwTJf2ZyRmpWk1dbfifNYxNVbtWuh9FFFfoZwBRRRQAUUUUAFFFFABRRRQAUUUUAFFFFABRRRQAUUUUAFFFFABRRRQAUUUUAFFFFABRRRQAUUUUAFFFFABRRRQAUUUUAFFFFABRRRQAUUUUAFFFFABRRRQAUUUUAFFFFABRRRQAUUUUAFFFFABRRRQA1qwdatDGzTD7rYz7YreNQ3EKzQsjcjHetKcuWSZx4qiq9Jx6nIng4oIJ4rzHxV+0t8O/BfiDUNF1bWL621CxmMM6Lol/IqsvXDJAysPdSQfWubvv22/gvpqg3fi+W1ByQZ9Fv06desAr1edW3Phnh6sZcrjsd1rvjnWdF1G5ij8M32pwIzBfskTlhgZU7tpVt3ONv3SMMQSK8q1H4eeE/E/i2+1u/+FWuJqOoypJdX0dzdQmR/lXLKrAfKvsBxip/+HgX7PysQfiNaqcZAawvAf1hq5H+3l8BZVUj4k6djtut7hT+sdJuL3ZtGnWhqotHqHxDs4rT4W+I7aJSsEWj3ESBmLEKIWABJOTwOuc1R+BP/JD/AIe/9i9p/wD6TR15R8QP20PgjqXgLxHbWvxF0ma4m064jiiXzNzs0TAKBs6kn869W+BHPwP+HhH/AELun/8ApNHTjbm0JlCUaXvK2vU7pgdxBPc8ikxgYBpzfeP1ptaHG9wJLNk0DJHJye9FKM9aOgbnzV8VRn9rPQCP+hJu/wD0ut66EkMDjHWvOv2jfiP4Z+Gv7UXhq+8T6zb6NaT+DbqCOW4LBWkN9AwUYB5wrH8KyJv2tPhBbxb28d6btyB8qyMeTjoqE18fmEXKu2kf0PwnWp08sgpOzueuDgYzQcHrXkC/tefB6TgeO9Pz2zHMP5pUp/aw+ETcHx5pefq//wATXm8sux9p9Zo/zI9gsVAvIfZ1/mKxvFCtJ4b1ZEBLNZzKB6nY1cJpv7U3wkkuYnXx9o4RXBJeVkxyPUCo9R/aP+F9zpd2I/HmhsWhdQpu1BJKnjBqoxatddTmnXpPmSl0Nv4GjHwT+H46H/hHtP8Ap/x7R12+75ea8L+D/wAfPhxpPwk8EWV7430W2vLbQ7KGaCW8VXjkW3RWVhnggggj1Fdcf2i/hdjnx7oP/gcn+NJxfM3Y1pVqSpxTl0PRtxPU5GMc0ZOev1zXm7ftHfCxBk+PtBxnH/H8v+NOP7RnwuB58e6B/wCByf41PLLsae3o30kj0UgEY6VwmrKV+OfhcnofD2qj/wAmLCqp/aL+F2MDx7oP/gcn+NchrHx8+G8vxa8L36eN9Ea0g0fVIZpxeLtVnmsiik54LBHIH+y3pVxg7vQwrVqbirS6o91Ugcg0E5HJ/KvOf+Gi/hd38faD/wCByf40f8NFfC7/AKH3Qf8AwOT/ABqeV32N/bUv5kei7jwSPrRjI4FeO2v7UvhfWdS1S18OaP4h8XQ6bIsM99oFgtzbbioYBWDjdwfTsauQftBxTg7Ph748GD/FogX+b0+SXVELFUnon9xV+Ofi1PAvjn4Va7Jo+r67FZ6zcM9loVmbq6ZTauMrGCMgZ554FdTeftyaHY2stxc/C34rQQQq0sssnhVgiKBlmZt+AAMkk9AK5my8Z3PxB+JHhMxeEfEmj2unG6mmutYsVgiXdCUVQQ7ZYk16nrGlw65pN7p1yGNteQSW8oVsNsZSrYPY4Neph8dUwsVTilY+HzThfC53WliajaeyG+JdYn8bDwX420LwJa+O9AutOkdY7gQx39sJlRkZPOYIFYDaw3AjC43cit/9n/wLqXw6+G9tpWqxxWt3JdXN2bKB98dmsszusKt3CqwXjjjjivBreJ/ANy/gzw5r3xK1CXSbG2lW20cW9zHBbuZEjXLICDmJvwXrW58KvCnxR8eeL9XvdT8YeMfDfg61Q21rbanHBFf3E5WF/NI8oqI1JmX1JANfS0MSqzTjF69T8XzPJHl8JQnVjZPa92fUYB6DOe3rUz69daPazXMbl/KjaTy2JIbC5wfTpXzp8VIvFnwVfwh4jsNf8b+NtP8A7cjttW0m0so752szb3DM4jiiVuJFi+bIA3e4qTVP2uNJm0u8QfDf4nLuhdQzeEbgAfKRyew9a7JyhJNSPAoUa1OcZ0ZNp9Uavhj9t4/ELwHpGr2/w/8AG1k2oW6yO9l4eu7uLcchhHKke1l4OGBpPCPxJ0/xtNrdjDZavpmo2aLLPaa1p01lMqup2ttkUEglTyOOKk/YxkEn7Lfw5blP+Jdj5hg8SOKz5nK/tDePE5G7Q9PbHbrKK/FuNshp/UJY+dRtrZdF8j9DyfOamIxn1RxSS69XY7dm+W7/AOuX9GqG+/4/P+AL/M0l/ewafZ6hc3MvkwRw7nkYHAGG5OKp32s2AvFJvbdcxqwDSqpwc84Jr+ZqkJypXirq5+iprmL2k/8AHvD/ANdH/kas6t/qf+BD+tZ/h/ULW+gUW1zFOY5XVxE4YqcMMHHToevpWhq3+p/4EP61rFSjh5KStoL7Z8/ftQSSW/wkuJoQS8WpafJx1wLuIk/gK9YJHWuD+OljHqHwq8QLKQFjhWfJ9UZXH6iu6RxIiupyrDII9DXBiaqqZNQjbWM5fikawTVVtdkWnGNPQ5481v8A0Far8dsVYcZ09CoGfNY/+OrXAy6X42RpUt9WsxEzuQ80W5wCThRjAGBx3/GvGp0I10uaajZdTVycXojt2HT6VuWP/INf/rk38zXBeH7fxJDc41i6tbi3WPavkoQxIxySfxrvbH/kGv8A9cm/ma7cHSVKs0pKWm62M6kuZXNTwrfDT/G8UrHCmRFJHowAr6CjOefavl+/kaG/upFOGUoykdiMEGvonwjrSa/oFpeof9YnIPYjgj8xX794a5lG9fAyet7o8HMab92p8jcooor95PECiiigAooooAKKKKACiiigAooooAKKKKACiiigAooooAKKKKACiiigAooooAKKKKACiiigAooooAKKKKACiiigAooooAKKKKACiiigAooooAKKKKACiiigAooooAKKKKACiiigAooooAKKKKACiiigBO3SmspI64p3VaQ+tAHOa3AY7gSDgMOSDjkVnDG7kCuo1G0F1blR1HI+tcwylGIIwQSCPQ16VCScbPc+NzOjOlU547MTA3Hgc+1GABwB+WK5bxt4s1DwtJZfYtDuNZSdZGkNv1iKlMZ46FWc/Vcd6wF+MFw8s5/4RHWhbxqu2Uw4y2eeD0GMH8DmujQ8qPtJLc6n4gRiXwH4jjKswbTbhSF4YgxMCB71jfAnH/CkPh7j/oXdP/8ASaOsa4+JknizwteCHw/qVtb3dhdMLmVRsj2xORn6lcDHqK82+D/7YXwY0L4S+CdNv/iHpFre2eiWNvPA7NujkWBFZT8vUMCPwqLqL3OjknKnazep9ON/rD9abXjEP7Z3wRupCI/iTohOecysv81p9x+2R8ErWFpZPiToYReSVmZj+QXJqudW3MPY1P5WeyUozjBFeDJ+3Z8BW6fE3SD1H3ZfX/cpG/bu+AUbFT8TtJz/ALkx/wDZKXtIdyvq1b+R/cYnxVOf2sNBA/6Em7/9LreuhPTGPbFeA/ET9rb4Q6t+0fo2v2fjrT59Hh8J3NjJdqkuxZ2vIXVDlM5Kqx6Y4rc/4bC+DR6+P9NP/AJf/iK+Ux3NKs5Ru0fvnC1WjRy2MKzSd9nuewjPPHXvS846Dr0xXjp/bB+DW7jx9pv/AHzL/wDEV2Hw/wDjF4M+Kv2xfCXiC11xrMKbgW+4MgbO0kMB1wfyrzuWa1aZ9lCvhqjSi02dxZf8fUJH/PRe3uKhyAc/yqaxwLyHn+MH9RUJAHJH0xSvKyNVGPO7rogLDuPbpRtGMkD8qGXPQGk2kd+R71N31Zqox2PGP2tIjJ8LbIL/AA6/pbHnsLpK9obBPTmvFf2urtbH4SwXEjiKGPXNMeWRjhVQXSFmJ7ADkmvZ45EmhSSJleNgGVlOQynkEGtG3yI4oKPt5Jroh2B3A/KhVAOQOvBwO1KwOASaOOmTUXZ28sbbBtHoPyo2+w/KjoKAfSld9w5VbY8X+CLEfFv42EZA/tu1/wDSOOvaMnHFeK/BFg3xe+Nyd11u0J/Gzjr2rlVzitJvV/I5MGk6Wnd/mIuT1OPfFUtaju5tHvo7CQRXz28i28jdFkKkKfwbFV/EmrTaJpv2qG1e8fzFVo4wSQpOCcAEnFcD4j+J0+t+F9dtNO0LVUv2sbhVRIysqMVYKwxyCTyO5xxUxvdXNK01CEl5dDE+CHxL8Bfs2wtp/j611Xw/4+8ROs2s63fRNdRajOu/a0ckQPybtwVQoI3YPrX2HZ3cd9aQ3MBYxTIJEJVlJUjI4YAjjsRXyn8FviL8OPBem2stl8KfEOma6ttH9s1GTRGmuZJGVQ3792LlTgnG7Ax05r1T/hpXQhwPDXiz/wAFDf8AxVfd4evShBKUkfy3m+V4vFYmdSjRnq29bs7D4kfE3RvhXpFlqGtC7eK+vFsbeKxtmuJZJmR3VQqgk/LGxz7VwOq/tQeGJdNu0GieK9zQuoJ0GcDlSPTiuT+KXxQg+Jl34GsNI8PeIoZrTxJb3s017pxiijiWKZHYsSccOK7XVBv0y8GfvQuAf+AmuHF5j7OooU7NM+pyHg9YvCSr4q8ZrZbbFL9iW6a5/ZV+HUpP3tPIzjHSVxj9BXBfGT4paZ8F/wBoO7u/EVjqi2PijTbXT9OubO1M0clxGzl0JByCA6k8Hg13P7D8Zi/ZS+HUbEZWxdcjoSJpBmuh+MPwRHxK1zw14h0++t9M8RaA8v2W4u7U3MW2RdrDZvXDDswIIyR0NZ51gI5rls6Dje60SdrvpqfFYPEwwGaynJ2SbRbu7eK8tNQhmUPFLAyOpyAykMCPxBrlrz4Z+GhrD3S6btuZArNIs8oJO7P972GB0GBiuR0v4x6p4X8O2yfELw3rGm6rJcjTbm/ttPIsGnaZ4o2V97EI2VOTn71em65dCzSe52GURQeZsXqcAnH9K/jnMsrx+UyVCrFxcnZa6PU/bMPiaOJh7SnJNW6FDwZ4R0jwyjvplktq91ITMVd23bQ237xIGNx6Y685rodUx5Iwf4h/WvAvDHxR+MPibw7pWsaH8OtEmsL6MXNs11rux2Rl3LuURkr8p6dq1pPF3x0nRRc/D3wzbqWGca+zkcnHSKu+WRYn2Mva1YJ2s7zV16j9tHmVk/uF+Ps32f4L+MpQceXpkxJ+grq/DU5u/DelT5z5lrE+fXKA14X8ata+I1/8O7/R9Y0Pw9pNjrbJpMl8NTdha+ewQSsCgBVSQTyK9R0Hx74T0Hw/pmn3Pi/QTNa2sUDv/aMKhmVApIy+cEivAxeT16eUU6dK1STnJ+5qrWXY6IVU6rb0Vuuh3rAnT0x/z1b/ANBFVz1yRRY6jaatolvd2N3De2skjGOe3kV0YbRyGUkH8KZc3ENnbyz3EqQwRK0kkkjBVVQMlmJ4AA7nivhqlGopqm4vm2t1udikmrkhxgfStyx401/+uTfzNeUab8avDGreE9a8SWt08uj6VO1tJcLGT5rgqAIx1O4sqj1JFdZ8P/iJZ+ME1LTWsb3SdXsYBLNY6hGEkEb7trjBIKnBGQeCMV9Hg8qxlDnnVpuKW99DnqVISSimb+pnF3eEnH3OfTgV6h8CrhmsdShLnasquF4wCQQT+O39BXl+pnF5eE/7HX6CvRPgXIwutUjJGGCEg/eyC36cmvqeCazp8RU1fe6OXGpPDP5HsdFIG7UA5r+vz5MWiiigAooooAKKKKACiiigAooooAKKKKACiiigAooooAKKKKACiiigAooooAKKKKACiiigAooooAKKKKACiiigAooooAKKKKACiiigAooooAKKKKACiiigAooooAKKKKACiiigAooooAKKKKACiiigApCB1paKAGEDFYetWO1vOVeP4sfzrdIFRTRrJGVbkHjGKunLkkmjkxNBYim4M5AgHtRwRg9O4ri/H3xr8A/DPxB/Yvibxbpmiai0YlW3vpxG7RnOGAI5HBGfUGsL/hqX4SYx/wALD8P/APgateqpxavc+Flh6kJOLT0PUAgC4AwOwA4qmdD03/oH2v8A35X/AArzOb9rP4OW52yfEjw+v1vFNRH9r34LqMn4leH8f9fYquaPcFTrLRJm78QfiZ8NPhXPaQ+LdX0Tw/LeBngS9VEaRQQCVG3kAnFfN/7Y/wAfvg/4o/Zr8d6ToXizw/e6zcWka29vaFTI7CaMkLhfQE/ga6iw+JXgX4z/ALYfhiTw1q+m+LLOz8K3yXD2+J44HM8ZUNkYBIyR9DW5+3Z4e0my/ZK+JE9vpVlDNHYRlZI7dVZT58fIIGRXPU1hK3Y9GilCrBSvdtH0Fonh/SotFsETTLNEW3jCoIFAACgADjpVxtA0z/oHWg/7YL/hT9HydHsuf+WKH/x0Vcxxk1+C1K1T2krSfU/SoxVkUP7B0sDB061Pp+4X/ClGgaZj/kHWn/fhf8KvUD3PWsfa1Hq5P8S7JFEaDpm7P9nWn/fhf8K+JvF3i3w18Pv2zPie2salYaFbXGhaMIvPZYkYhZc47dxn6ivucDGAfUV+bv7V2j+FfFf7SnxH0bxL460XwXOtn4dvrJPECu9lqHk+ez20yqwJjJZGbHPyj1zX0eSzlKpLmbtb16o1pYh4apGolex7f4d+NfgLWdas7HT/ABZpd5dTXMcEcUU4YtIzAKo9ySAB71C3w/1P+1nu4vFeoQwPMzvbAEgozFtgbflQAcAjkDpivEdO8WfBj4T+BWt7H4ieB9R1PU/Feh6jPB4dsTZW1nHBcxNKUVndiAFZixIOOw6V6af2rPhC3T4g6L/3/wD/AK1fUK8k+VO1+qPs8HmNPEuUq0lHa2pvR+ANbE8LS+Mb54Y5S7RiMhnBP3S2/gdcYHGfYY6vRbCbTNLgtbi9k1GaPIa5mADtliRkD0Bx+Arzb/hqz4Q9P+Fg6L/3/wD/AK1L/wANWfCDH/JQNF/7/n/Cjkm90erHFYaLupr7xP2rGVf2dfHpIBxpjkZHQ5FeheFf+RX0c+tlB3/2Fr52/aM/aO+GPin4G+M9J0zxtpV9f3dg0UNvDNlpGLLwBjk16D4Z/aT+FqeHtMiPjrRVeO2jVkNwBtIUAj8wavkkoLTqYwxFGWJk1JWsj1LV9RXSdMub10aRYELlEHzHHYVyLfF7Ro2tUeG+824YjatuzBQCQWLDgjIxkdc1nxftHfC24YovjrRXYjkG4XH60/8A4X98MMjPjLQxgcf6QvFZqL6pnVKtB/DNHbaHrUHiCxa6t0kSISNGBKu1iVOCcenpWgoI6ivPU/aD+GaLhfGuiqOuBdKKB+0N8NB/zO2j/wDgUtLkl2NPrFO2skcr8EFZfjH8cePvazZEc/8ATmle2YJUAn618n/Dv9oTwX4X+LXxauXur7VLXUtTtZre50jT5ruJlW1VD88asAc+vvXo/wDw1x4EDbTbeJfr/wAI/dgf+gVrOnK97dEcWFxFKFOzl1Z7T06D9aQKASQAGIGSOprxhv2tPAaji38SH6aBdn/2SrNr+1F4OvtvkWHid88jGgXQz+aVnySOr6xRfU9fLHHI/CvPtV+Nmi6f4x1bwxb6ZrmsatpKQPeppemvcJCsyl4tzLx8yq3/AHyaqRftAaBcx7otG8Tkd8aFcf1Wq37J2vW3in9oj47apawXltDPa+Hwsd/bNbyArDdISVYA444Peu/B4dV6qjM+X4gzd5Xg3iKCTafVdDfj+J0k0asvgvxiUYZGdGccfnUd98RJ7iznRfBXjDc6Mozo7Dkgj1r6TOexo3Hua+h/sele/Mz8gl4hZg4uPJH7j5t/Zk8T6r8N/gP4R8Naz4F8WR6pp9s8c6RaaXQMZXcYYNg8MK9I/wCF03OXA+H3jIjPDDTRg/8Aj9elE9x1pycK3PpzXsqDhFRT2Pz+riadapKpOGru/mfLX7TPxZvtW+HEFrD4C8TxzSaxp5jmvrVYId4uoyqs5YhQSNucYyfSjWvG3xWlmKw/DCykDIFKz6/CMjJ44UjmvTv2mrZp/hNOwOBFqemSNz2F9AP61cvSDdgk5yq/lk1/P3iXio4OtQk6am99b6fcfqHCXJVw81G61OZ+DOi3/hv4Z+E9K1SNINRsbOO3niifequsYVlDDggEYzXYaoSIcZP3h/Wq2k/Nbw5P/LR+3sas6pnyB/vD+tfg1avPEwqVp7yu3bbU+9SUZJJnD674f0zxRpsunazp1rqlhKQ0lreQrLGxBDKSpBBIIBHHUA1yjfAX4bPyfAPho/XSYP8A4iu6zS84r5vA5pjcJKNOjWlGN1dJtLc6Z04SV2rs8z/ZtaBfhJHb2saQ29rq+oW0cUYCqirMwCqBwABwAOgFej3VtDeW8tvcRJPBKrJJFKA6MpGCrA8EEHHNeA/BK1+Iul+CtatNDtvDZtI/EepFJNUubgSbjMWIKpGRjBGPm/wrq7pfjk+Tbn4fxDt5gvmx+WK+yzvKPaZnOrDEwhd3V5WfqctGramk4s5HVfDd8fBnjp7fTpnFn4sh1JbSOE7poIXgdwi45G1W4GclcV6P8ONQi8ZfFjXfEulxytosWgxacLqSFo1lm85nKqGAJ2qRk9MnFYVra/Hktm5v/h3Hnn9zZXzEfnKK7TR9L+Kx01vP8QeDoF8psrDoV05HJz1vFr6KOIjUpyoyrU27WupSe6Sd/d8jBqzuos7jUx/pV4T6Kc/gK7T4K3iW2vXMbn5pYwqnPfOf6V4Rr3hX4l3V7dlPiBo9pwoZbfwycE8dN90x4+tM8CeDPijo/i3S9Vufi1HPp1rdxyXGnp4Zt0WdM8qX3llyM8ivKyPC4fAZvTxUsXDR7a3/ACKrSdSk4qL2PulWJ4NO5281FbyCWNZF6MAQfapR0r+toTU4qS6nylrMdRRRWgBRRRQAUUUUAFFFFABRRRQAUUUUAFFFFABRRRQAUUUUAFFFFABRRRQAUUUUAFFFFABRRRQAUUUUAFFFFABRRRQAUUUUAFFFFABRRRQAUUUUAFFFFABRRRQAUUUUAFFFFABRRRQAUUUUAFFFFABRRRQAU3G7ginUmAOlAHKeMPCekay0V1faVZX00Y2CS5tkkYLzxlgTjJ6e9cyPAnhrqfD2lf8AgDF/8TXpF/GJLSQHuDXJ16GHaaaZ8lm0XCopRe6MP/hA/DX/AEL2lf8AgFF/8TR/wgfhrp/wjulf+AMX/wATV7VNd0/RFia/vYLMSttQzOFBPtn6j86jtfEuk3kHnQanayxEbg6zKRjkZ6+x/KuzQ8RSm9bv7x2n+G9I0e4eXT9LsrGVhtZ7a2SNiPQkAHFeMft1xmT9kj4mKFLZ01Tgf9dkr3ZZFlVXRg6MNwZSCCDyCPXivPP2jNKi1r4B/EO0nUNG2g3rkH1WF3H6qKzmrwaRrRm1WjJ73Rvaf8VPB9rY2tvP4n0mKaKFFdHu0BVtoyOtb3h7xdoniyKaXRdWstWSIqJHs51kCkgkBtpOM4PWviL4rwjT/jbps3irWtd8C+D9StrGx8MXugWVlNYXUrws87XYlRmVlY8Dbjau7NfVHwH+D/hn4V+H9Sn8PXx1qTX7o6ldaxIIQ12zKAuDEipsVeFAGACeua/HM1y6lg225Nt7aafefpeFxDrRUrKx0Xjbwfqfia4s59M8SXOgSW8U0eIYhIjs5TazKSMldpxzjLZPTBseEvDeo+H2uXv9duNaMqRqDOu3Yy7tzAbiBuLDgAYx1IxWk3iDS/7W/ss6la/2ljP2Pz1837u77uc9Ofp7VlfEDxsngHw62pnSr7W52mitbfTtNQPNPLI4RFG5goGWGWYgAZJPFeB+8soW32O/Tc6YdR+FfNXgvQtM1z9tv4wjUdPtb8R+H9DKC6hWQKcT5I3A46D8q9d+GfxRj+Ikmt2Vxo954e1zQ7pbTUNMvXikaNyiurK8TsrKyspBB9QQDXnPw/UD9tD4tkAAt4e0TJHfm4r0MKp0Y1YtWdv8iZa2sew/8IH4ZAwPDuk49PsMX/xNA8BeGDz/AMI7pP8A4ARf/E1u54pqyoyqwdSGGQQ3B+nrXme2q7cz+800Whif8IH4Y/6F3Sf/AABi/wDiaP8AhAfDHT/hG9J/8AYv/ia3eCMGij21Rfaf3jPnX9tXwZ4fsf2VfiZcW2haZbzx6RIUlis40dTuXkMFyK5zwv4S0J/DWkltF08lrSEkm1jJJ2Lz0r0D9tgBv2U/iYDnnSXHH++tcv4aAXw9pYBzi0i6f7i19jlU5ywzcnfVn0+RxUpzuuhH/wAIhoRGDomnf+Asf/xNL/wiOhf9ATT/APwFj/8Aia0Zp47aIySusaKMszsAB+dMjvreRVZJ42DfdIcYP6+x/KvW5pdD7DkprdIz/wDhENC/6Aunf+Akf/xNH/CIaF/0BdO/8BI//ia1lKuuVbdz1HNAUA8c0czH7OD2SPHvgzYQ6d8V/i/Db28dtCNSsiscShFA+yjoBwO9exbu1eYfDa3Nv8V/ik+CfMurF+n/AEwI/pXd6t4m0zQJI0v7yO1LruUvkDG4LknoOSBVzbvocuHhGNO7S3ZqZJ7UDPTtWQPGGieWznVbRVUAsWmUbcgEZz04I/OhvGGhhCx1ezCjv5y47j1/2T+RqNTpTp9LGuM5wM1xvwDJP7SnxqyOmm+HwP8Avi9rsEZZVDowZWAZWHQg9DXF/AC4Sb9pj44IhJaLT/DysCCMEx3jD9CK9bKv94R8Dxxb+yZW7o+j260Ufw/hWR4o15fDWkvfPC06q6ptBIA3HGWIBIHuATnAAJNfeX0P5cSbdka9OT7r59RXnCfHHRns0uTpmtLE0xgGbEg7gMngnIHTk8c/Wtfwt8T9M8WakthaWmowyvCZ1e6tmRNoxxuPf5untUcxv7OW9jn/ANpN1j+Duru5Cqt1p7Mx7D7db5NSXhzdLgD7inj6msT9sK7On/s4+MLoHBhW1lz6bbqE/wBK2JWLvEx7xIf51/N3i0veoP1P1rgtr6vNLuJbRyzaWY4JBFMxkVJCOFYqcH8DiuV13T/H8t7IYdQ0u3smRdisC7LIAobJMYLBvmI9D1z0rsNJyIIMA/6x/wCRqzqYzBjH8Q/rX4jQqunhpWSenVH6A1eSOA8M2ut21rL/AG3ewXtyz/IbWPaqrj0IBz19RwPqdf29aMbSc+lAzjJr4ipUdarztJeisjtiuVWOC+EepRXX/Cb2MSqosfE10pA77kjb+td7k+n1ryP4FRyw+LPi8JMhT4qZk542m1ir1v2HT2r6PiWChjkou65YP74pmOHfufN/mDSLvVNy7sZ255xW3p8qSabIA6sVjYMARwcng1xV/wCFIbzXrbVzd3EUsAG2FGUI3BHzDGTwT3pZ/hXb6pALgazqVoVEkhW2kVAdzM21vkywBJ754AzWWW0sPz353e3bqFRytsdVqZAurz1wn8hTdPLG1nx1LKP50XsKQS3MSDCoqKo9AAB6/wCNGnEi1n/3l/8AZq4ublxd49Cl8Gh7n8PfFA1ay+wzPm6t0U5P8SHofwxiuzXnNfP+hyXsfijS105n8/zrcyIilsxBm3g+gK55PSvf4+Rz61/YXCGPr47LYuutY6X7rufJYumqdV8uzJKKKK+6OIKKKKACiiigAooooAKKKKACiiigAooooAKKKKACiiigAooooAKKKKACiiigAooooAKKKKACiiigAooooAKKKKACiiigAooooAKKKKACiiigAooooAKKKKACiiigAooooAKKKKACiiigAooooAKKKKACiiigCKb5o2B6YrkJF2yMPcgV2En3cV4VqP7SHwksdQurW5+KHg2C4gmaKWGXXrRXR1YhlZS+QQQQQeQRXXh5KLd2fPZtTlNRcVc7HWvDun+IUjS/tVuFjyArEgFWxuU+qnAyO+K5iP4I+Co+V0KANkndlsgsu0nr6E/TrWW37UHwbXOfix4JGOv/ABUNp/8AHKQftSfBrH/JWfBH/hRWn/xyu7mj1Z85GjX2UXb0PSLKwg0uxt7O2Tyra3jWGKNc4VVGFUfQACuO+Ohx8EviCfTw7qH/AKTSVnx/tLfCK4ciL4o+DZT1+TX7Vv5PXG/Gz9ob4W3nwe8d2Vv8SvCNxeXGg38MNtFrlq8kjtbuqqiiTJYkgADkk1EpxUXqaUqFR1VeL3Q7wZ4/+Fuu/B74eyeMNd8L3rf2RayxDVrmB18zyQjMFc43bgyn3BHWvJdR8b6z8Er42vwZ8U6T478E3GnT2kWiXfiKwT+w7xdqxNE8zruizuLRknbtb1AHR/BO4/Za8O+A9BvptX+GcWtX2lWR1AXuoWTv5qwoDuR3IRg2c4AOc55zXo0PxE/Znt96x+JPhYgkdpXAvdN5ZuWY/NyTxXwmMzWNa9KdBySfY+1w2XToPnhU36HgHw98C6L4J+LHw38a6x8Ql8X/ABI8T61bw6z515bTeUwsbmMRxeV0VdyqOSCEXvivsv4l+KL/AMH+GDqVj4fvPEkazxx3lrpxJuo7dmCyTRIoJlZFO7YuCQDgk8Hz2x+LH7Oen38FxZeLvhjbXcbhopYNR09HVuxVlbIP0roj+078HoyQfir4LU9CD4gtAfx/eV8tjqk8VVjUhRaSW2p7FGnKnFqUrt6nG/sx+HptH8U/EK70iw1ix8C6hd29xph8QQTQ3c9x5ZFzJtmAlEZOwLvAOQ2BjFP8AwtH+2Z8VnIOH8O6IQTz0a4rrT+1J8GlYB/iz4IU9QP+EhtB/wC1K8f8K/tDfCe2/ai8eau/xM8Ix6beeH9LhivH1y1WCSRJLjcquX2syhlJAORuGetRCnXqOpJ02rq2zNW1pqfVrYKkHpjFec3HwL0K4tUtxe6rEsaeUhivnUquMYGD7kZ9Diq5/ak+DXQ/FnwR9P8AhIrT/wCOUL+1F8G2GR8V/BPt/wAVDaf/AByvKjhsRH7D+5mvNG+56XDCIIo4gSQihQxOScDvUleYf8NTfBnv8WfBHp/yMNp/8co/4ak+DP8A0VnwP/4UNp/8co+qYm+tN/cyfawW7Of/AG238v8AZR+JrL1XSJCM/wC8tcx4XYt4b0lsDmzhPHT7i1h/th/tD/CzxR+zF8RtL0f4k+EtV1O60p44LKy1y1mmmYsuFVVcsx9gK57w78fvhjb+HNLil+IvhVJEtYlZG1m2DKwQAgjfwa+syyjUp4dxnFp3fT0PpsjxFKE5uUktOrPQ9W0qDWrJrS53eUzK3yHaQysGU5+oFcvL8JPD01skOy6VUkMoZbpg24jHUHp149z61UP7QfwuU5/4WP4S/wDB3bf/ABdH/DQfwu7fEjwmP+43bf8AxdeuoTWlj636xhpu7mvvO00vS7bRrMW1sGESklQzFiPxPNXF9RXn/wDw0F8Lc8/Ejwn/AODu2/8Ai6X/AIaE+Fv/AEUfwn/4O7b/AOLpckuzL+tYdKymvvH+D4RF8UfHxB/1i6ex/wC/Tj+ldXqnh/TNckjfULOK7aNSqmUZABxkfpXh+nftIfDPQ/ih4ukuPGukyWl1b2Jhns5vtMbMqyBgGiDLkZGQTnkV0/8Aw1d8JCcjxtYjA7xy/wDxFaulU3UX9xy0sVhlC0prd9Tt5Phz4ZkJLaJaMSpU5Tkqeo6+36Uj/Dnww0XltoloydNpTIxknufUk159L+2F8HYCA/je3HzBQfslyQT9fLqB/wBs74NRZB8ZqcHHGm3jfyhNL2VV7RZf1zCJazX3ntUMSQxhI02oqhVVegA6CuX+B+mmy/aL+Ls5GBeaToEyn+8F+3Jn/wAdrztf21PgyzYHjFiegxpN9n/0TWL4F/a5+HWn/tE6tqza7df8Ize+Fba1N4mj3z5uorud1TasJb7k7Hdt29s54r08tpzp11KSaR8TxfVpYrK50qMlJ9EmfcA6UAleR9K8MP7bfwaBwfE979P+Ef1L/wCRqs2/7ZHwmu2UQa7qkxYZUReHNTYke2LavtuZW3P5yWX4q/wMluP2tPAfnX8dhH4j1trK8ksZzpfhy+nRZo2KSKHEQVtrAg4Y+2axrv8AbO8PWrOkfgL4j3QBwrQ+GZQGHtuZT+eK8Z/Zj1GHV/Cviu+tvM+zXPizVpojLG8bFGuC6kqwDKSCOCARnkA17Bx3FKMXNJpn2MMlwySbvf1PJv2mP2mx8Wvgj4t8HaD8LviVFq2qW8cVtNeeHwkAYSo+WYSFlGFP8J5rvp/jJrgtrdrT4X+Jp3WFFKz3emxfMB3/ANLJH5ZrbJGOM0etfN5zwxgs+UFjlflvb5n0GAtl0HCgrJnGJ8dviFZoiwfBTVJ9jFgX8Q6fHnIIx984qpe/tCfFW4XCfAa6A3Bst4rsB39BXejmivBh4eZFGPI6Ta9Wej/aNe97nkus/Hn4keHdBv8AWNR+DjWtnYwtPMT4ntnZUUZJCqhyeOldjoPjjx94h0m0v4vA2l20F1Ak8TT+ITnayhhkLbHnBHFWviDYLqfgTxDaOcLLYTqx9vLatj4Y3sWofDnwvPA2+J9MtipHtEo/nmvxjxC4fyjhejQq4PDJubs7uX6NHtZfiauKbVSW3Y810Hwz8ZvDOpeJdRs9N8EMmt6h9saOXUbsmNhEiY+WAZ4AOfXNaLXnx4I+XS/h+D6m9vcf+i69mbjT05GPNbBJ/wBlagyccc/SvyetxKpyUqmEpt2WrT2Wi69j144eyspM8eW6+PhkXfp/w8WPqSLm9Y4+mwCvS/gv41vvHHgG5udVitYdWs7u8029SxLGHzYJnjJXd82CFU888/hWsSFAzxx1rzj9llZofDfxIjnVlKeMtX2q2MhS6sP0b9a9bC4ujmmBr1VQhTlBxtyqzd736vyMakHTnFczafc9X1PIurzn+5/IU3TvmtZx7r/7NTtTBN3ecf3P5Cm6cCbWb03Ln/x6vh4rmxiX9bnZ9g9t+FWm28egvfoC1xdSMru2CQEJUAe2QWx6sa7pema474V31tqHgmxltoTb7WljljKlf3qyMsh5HOWDHI4Ocjg12K9K/uHJ6MKGBpQglay2PiqrbnK46iiivaMgooooAKKKKACiiigAooooAKKKKACiiigAooooAKKKKACiiigAooooAKKKKACiiigAooooAKKKKACiiigAooooAKKKKACiiigAooooAKKKKACiiigAooooAKKKKACiiigAooooAKKKKACiiigAooooAKKKKAIpOOfavl/x58Cvh54pl123vPBegO98ZVmuRpsImLNkF94UNuyc5BznvX0vq8zwafcPHjeIyVz64rxqSRpGYkksxJJPc14uYVZQcVF2Z9FlFFVHJzV0fG/h3/gnbpfh3UPCskOqaTPaaPqUV9OJtGVp7yNM7opHZ2VgwOCCuOAQAa+k2+Cfw6HTwD4Yz/2Brb/4iu0UY4pGGeBxXkzxNWespH0NPB0KaajHRnF/8KS+HR6+APC/p/yBrb/4ij/hSPw6K/8AIgeF/p/Y1v8A/EVBqHxm8PaVrE+nXf2uJ4pTEZBbsyMQQMrgZIzuGR3U+2b2gfFLw/4m1WXTtPuJJrmFgknyfKrHIALAkHlT0z0qHOpbd/eaqnR/lX3EP/Ckvh338BeGMf8AYGt//iKT/hSfw6J58A+GP/BNb/8AxFdqfrSc5FZucm73Zp7Gn/Kj5u+Onwn8D6d4w+CsVp4M8P20V145s7e5SDS4UE0TRTEo4CfMpIXKnI4HFfUn/Cg/hju/5Jz4T9P+QHa//EV4n8dIRJ4q+Db4z5fjrT2H4rIP619UHkcGvLzOrUjGHK2fM42EY13ZdDhY/gP8M423L8O/Can1GiWo/wDZKUfAn4aK2f8AhXnhQE4BP9iW2T/45VfVviRrej+INTsh4SvtRtoGUW01qrfvSQ2ckjAGQOQT19eK6fwv4hl8Q21xLNp0umvFJ5RjmYHc20E4I9M4+oNeG6lZRu5P7zz7K+xhD4GfDheR8P8Awt+Gi23/AMRU6/BvwDGAE8D+G1UdFGk2+P8A0Cuw6UL7VEa1XmtzP7xtK2x81/AX4WeBtc+H82oXfgrw9NNca9rTEy6XA5VRql0qKCUzhVCqB2CgV6L/AMKY+Hv/AEInhr/wUW//AMRWB+zWQfhREQcg61rfI/7Ct3XqNfcuTvufmeKqTVaVn1OKb4J/D2RSreA/DLKRyraPbkH/AMcpP+FI/DrGB4A8L8f9Qa2/+Irtt3vQM9zRzy7nN7Wpa3M/vOIb4G/Dd2+b4feFm+ui2x/9kr5e/ak+F/gjR/j58B7Gw8I6DZW97Jrn2q2ttNgRJ1WzQoXVUAba2Su4HBzivtccdK+U/wBrYkftCfs8gHH73xB0/wCvFK9LLW5YqKb6noYKrUlXinJ9TP8A+FT+CP8AoTdA/wDBXB/8RR/wqfwR38G6B/4K4P8A4iur6GqGtaxFodmtzLHJKrME2wrubJBPTv0r9O9nDeyPoOaXci0PwvovhiKWLRtIsNKSRg0i2NskIZgMAsFAyfrWmQD1FcSfi/oSxtKUuxCJVhDrDnLn+HAOR2611Oj6vDrVo08McsYVzGyTJtYMACfUdxzRGMNh3lc89/aJ0ltU8B2TxsyNZ61p91leDhblAf8A0KvT2ZY1LMQijJLHgAdSSa82/aP1E6P8E/FF+M5tYY5+OvyzI39KqfHq4N58IDChZ7jUZrSCGANhJ5HkTbG57I3RvYms3yxk3boPVpXPULe6gvIRLBLHPCxO2SJgyn8RxV2PP9nTnOP30ePbh68M+B+nT+GfiJ450i/0ux8P3dxDY38WlaQR9hWIrJH5yYACuzKwYYHCKea9zjH/ABLZ89PNjxz/ALL1UbSSaSJe9mV+elJgc0YPT8s0VpbRi9TyD4Z+JrLwrN4y0w6drl9PF4hupGGmaHeXaAOEcfPFEyZ56bs12B+JDkZi8G+MpR2x4euUz+DKP1q3+yleSTeMvjTAx+SHxLGVBP8AetYySPSverjX9NtdYtdKmvYY9Tuo3mhtGcCSRExvYL1IG4ZPTmvl6uZVac3CKWh9Xhcpp16SqOTVz5Xk/aE0yG6W2k8LeLIpmfYqzaSY9x3FcruddwyCARkHHFXbP41W+oFEtPCvia4mbaphS1hDqzEDBDSjGCefTvivorRYvC/iizGq6XBpepW8ksqi9ghR1Z1dkkIcDk7lYEg8kHrWZ4y8QeBPhfpQ1XxLcaLoFiZNyzXUaJukA3fKMZZsAn5QTxWH9rVtkkbyyahGLlKWh82fET9pbSfhffW9j4g0HUNNv5pY4vslxeWPnoXGVZ41uWdVI53MoXHOcVtaJ8XptWk0iY6ARo2pXx02HVbTVbS8gW42s4RjDI2DhTxnIyM1zHwp+Pml6x8VPiF4muPBfil9H8RPZXul3kekSXrNbpDJCsjLGrNEknkMyKRgjcc4IJx/CXjzQvinc6tpHh/VZLaa68ff2jpt+IInFuzQQoElt2dZAu4spYLt3MBnORSp5tiHW5ZRslrfufPxpUZ1ZUofJ92e4+LsjwnrP/XlNx/wBqxf2Y7hrv8AZ/8AAcjtl20qIkk98YrGm034x6YfE+ja34QtfEtosbJY6vpdylsk8bK24tG5LKVyo49/apP2c/E+haT8E/C2m3Ws6bbXun6cq3Vs95GHg2tsO8bsrhiq5OOWHrX5X4rXx2W0nh4uTUlsrtHrZdQqYaq/aqyt1OxGg+NYo3Ka/bSwPcMyJLBuZV4OOO+Mc+1Oj0fxebi1eTW7UojgzRrb4DDkYBz6H9Kj0L4jXvxC8Wa54V8DaPB4iudDSGa+u5dQW3gRpgdqK21tzbV3HHTcPWjxxrPj74cx6Rfa94T0620q+1Wz0ppoNW86RXuJVjVgoRcgbsnmvxKPDHEGIoRxMcOuVq92knY7HmGEhU9k563tY7NmHBIxjrzXFfAu/gTxZ8TfC9tZ3hvotTfVSwt2MLxSwxDcrjKkhlYFTgjg45r1T4b+A9C+Igv7fW9cuBeLK2dFt3WENbdBuDKS6tg5ZSAAcZBr33T9J0zwto6WOk6fbabY26MYrOyhWKNBksdqKABkkngdSa+14X4IqfUqlbFVElUWiXSz6mWJxy5lGC1Xc+ddTXbd3gA5+TI/AU3TEaSCREGXZ0VRnBJJIA/WvQPiXHHq2om3iijtDFGJGlkjK7gTnJYDp/WuX8IaLqF5q1u2ky211Pa3MMzgSEptDEkMQMqduSNwGccZr4anw7NZ/HBwblG+rt0udrxH+z870Z7v4Z0tdG0O1swgQouWx3YnLE+5OSfc1rrUcYBHv0zipF44r+vaNONGnGnHZJL7j5NtttsdRRRW4gooooAKKKKACiiigAooooAKKKKACiiigAooooAKKKKACiiigAooooAKKKKACiiigAooooAKKKKACiiigAooooAKKKKACiiigAooooAKKKKACiiigAooooAKKKKACiiigAooooAKKKKACiiigAooooAKQHNLTXOFpNgYvi+8Nnodw6/eYBB+JxXk/wB7jNdD8YPiT4a8Kra6VqviLStJu5h54gvr2KF2QZAYKzAkFgefUGvMf+Ft+Bc8eNfDvv8A8TaD/wCLr53Hc0qlkr2R9hlKjCi23ZtnWgnuKWuS/wCFteB+o8Z+HiPX+1YP/i6Q/FzwMvB8aeHf/BrB/wDF15ShK+x7vtIdzq2jV4yrorKwIIKggj+tMtbWGxgSG2hjt4UGFjiUKijPYDgVzB+LvgU8/wDCa+Hf/BrB/wDF0f8AC2vAvX/hNfDvP/UVg/8Ai6fLO2zJUqe90dbmkyOuelcmPi34FIwPGvh0+/8AasH/AMXS/wDC2vA23/kdPDv/AINYP/i6XLK+z+4v2ke5gfGJQ2s/DA4BK+M9NKkjkfOelfTHfA7Gvjr4yfFrwc+vfC1IPFWh3Cnxlp7zPFqMLiGNSzs7EP8AKo29TgcivpE/Gr4ehiR488M/+Di3/wDi68rM6VSUYKMWz5rHSUqzafQ7QA5wc49M0Ad84+lcYPjX8POP+K98Mcdf+Jzb/wDxdH/C6/h6enjzwzxz/wAhi3/+Lrw/q9a1uV/ceddHZ8dAKN3NcYPjR8PM8+PPDJ46jWLf/wCLo/4XT8PCOPHnhg/9xi3/APi6SoVU/hf3Ccl0ZxfwNlg0/wCH+rBSqW9p4j8QLtHRFXVrs4/AYrbj+K3hgR25m1NLWS4UukUyndtGeTjIAwM9eleR/s6/FvwWnh3xrb6h4u0C3H/CZ68Y0udSgTzInvpXVlBf5lYNkEcEHjIrv/8AhKvg4VC/214IwvQfa7PA+nzV924u+qPzfEU5e2k7Pc9C07UbfVrRLm0lE0DkhXAI5BIIweQQQRzVquKh+Lnw8tY/Lh8a+GIkyWCx6rbAZJyTgP3JJP1qQ/GTwDx/xXXhr/wb2/8A8XUOL6I43TnfSLOx9K+VP2tkz+0B+z2+OBPr4z/24pXvY+MngBm/5Hjw3/4N7f8A+Lr5s/ak+IXhDU/jN8Db6z8V6JdQWV1rInkh1GF0iD2OFLEPgAsuBnGScV6WWpxxUG1pc7MHGUaybR2GQeRRgEYIB+ozXNf8LN8HbiD4s0P/AMGUP/xdKPib4OP/ADNmh/8Agyh/+Lr9P9pD+ZfefQ6nQQW0VsrLFEkYZy7BFC7mPVjjqfepeOwH5Vx9z8YPA1nJ5cvi/RlbGcC+jb+TVEPjV4CJ/wCRv0b/AMDU/wAaXtaa+0vvDUi+Oumrq/wb8ZWrruVtLnYj/dQt/wCy1s3PhnTPF/gy20vV7Vbuymt4i0ZJUhgAVZWUhlYHBDAggjg1wnxQ+MHgm++G/im3tvFmky3Eul3KRxx3aMzMYmAUAHknOK3/AA98X/A8+j2KJ4t0bctvGGVr6NSp2gY5IrP2lPmvzIpbE2n/AAq07QFmfRry8sry6kV7u/ubiW7uZ1CMiK0krltqhiVGcA5wOTVi68Da7Jpey28WXcbfa0aaRlGWUq+AoBwCDu9jvOfuriYfFTwYBgeLdE+v9oQ//FVFd/G7wBpljIlz4w0ZGaVCoF4j8BX/ALpNHtKSSSkvvFdtkui+D9Q0q+tppvEV7ewxKwaCUfLIxBGWyT0zxXUt1rzC5/ac+FlpkS+N9LBHHEjN/JarD9qz4S9B4504/wDff/xNP21KOnMvvDU779n+W20z4vfFPSYUUTXDWGpuQ3JLwlOn/AOtetax4Qj1Lxfo2t7bcCyhuYJleMF5llVABnHIG08Hjmvkn4M/HrwBYftIeO9ak8TW/wDZmqaLp8NrMkMriaSNpd6qFQkkbl7dxX0Fr37UHw+8Ow2015qV+IbqVIIJl0m6CSSP91VZowCzdgMk9s18Ri9a8nHufe5diKKw8Yzkk+1zuPA3hY+D9EfTt8bKb67ulEK7EVJriSVVA6DarheOOOK+Xvh/HBY69pnxF8cyyeI9R1nRpL6TUtSmDRadtUBrW0t/uxLjaC3Vjgk5LE+oX/7X/guxnKf2N4yn2nG6Hwzdup/8cr5Ci/aO+I/gvwn4ZsfCngW41SXToGtzDqvhq+a5G6RtxEnyphvlPc+vIrycTRrVIqNPS+5w5y51IRhSd11SPqv9nv47eHtQ+J3iq91/VtD8PQX2jQQqs2pQpExtdQ1CEKrMwDEoyscdnBHBFfLR8Wy6J+0bo2jRajDqfh3wXexWukzeG7GGRtbR2jkVJp0lZFYyQxbWJU43Z9K9q8M/HbwJqnh3T7PxZ8OtQs/EEti19qOnyeHmeOMuzNOytIOUMrMSehJPrUHjr41fDtvCieFoPB2v6VY3Qge0/se0SyeJiwMLxlHUqQwBXGM49jRTx1SnGNCdLRaX8j46jGtharqKL1tvse5aX8XvFlzrQ0m/+EXiuxvGg+0ZBglh27iuDKHC7uAcE55/GvJfhZ8Cpfjb8Ofh54jsLXR9J/sbVtQh1qzurNWfUIU1GCYRsVGGYG0C/NkfOefW58Of2nvih8M11DSfGXgTxV4z06IQrpOpyxWtrdsipiXz903zNuxhhyeSewFP9nX43+M/hH8OpNDvvgr4x1V5tVvtRjuLWW1ZPLuLh5VXmTqobBxxkGvdh9TsnJ6Pv0FjcdjcVBcyV09LaXPev2c9Y02zuNY8KaV4Zs/DFtaoNS+yWNvLCiNLNKjIQ6gMR5WcplcMAOlbHx5+F9/8YYvB3h/TZLaJrPX7fWLq4uY1dYbeFZAWUEH95uddvbKnPANeUeG/2jL3w3cXB0n9nPxdpr3j75njNmu9hkjJ831JwOgyfWuo/Zl8e+PPGvx+8Y3us/D/AFjw34Yu9Ng+z3OrXvmNDIjHKKnmuqhtxOECgFSSCTmt6lfDVKboJp3VreR5GGw1T6wqktLa731PdvB/wX0fwdrVtq9te6leX8MLwmS8nDhwwXJICgA/KPugDk8V2Wr3UVnp8s8ztGigAuoy3JAAGO+SBVySRbeNnc7VHUmo1RboRPJHjncquOQexI9f5Vx0sNSo0/ZU4pLsfVuTk7t6nmXi7wf4k8b6XAFjstNd5gAJSWmhi5wxYDBbo23BAJx2Ndz4T8J2Hg/S1sNOg8mHcXZixZ5HOMszHljwBliTgAdAK3NvelC1z0svw1Gs8RCCU2tWU6kpLlb0EC44py9OaMd6WvRXczCiiimAUUUUAFFFFABRRRQAUUUUAFFFFABRRRQAUUUUAFFFFABRRRQAUUUUAFFFFABRRRQAUUUUAFFFFABRRRQAUUUUAFFFFABRRRQAUUUUAFFFFABRRRQAUUUUAFFFFABRRRQAUUUUAFFFFABRRRQAUUUUANao5HWNSzHgAkk9qexOOlcB8SviHovheFdOu9YsbC8nTcY7i6SNtnrhjnnBA+h9KxqTVOLkzWjTdWooLqeVfEr4T+Avib4qudb8R+DtD12+ZViW61Cwink8teFXcyk4Hp71yw/Zl+Eg5Pwz8K47D+x4P/iK69PHfhqVwieI9JZmO0Kt9EST2AG6t3nGCK+TnVqOTbbVz9ApUaSgoxSdjzI/sw/CJuT8MvCn1/siD/4ihf2Y/hIv/NMvCnvjR4B/7JXcXnijSdOuXgutRgtpUPzrK23bxkZz6jpUX/CZaJ9rntjqlsJoIVuJFaQDbG33W54wfWp9pVezf3mvs6SesUclD+zb8KLdt0Xw48LoxGCV0qAcfglWofgD8NbdiYvAPhuMkYJXS4QT/wCO112m65p2sSOljewXciAFlhcMQMkZOPcGr6nJHPB43Z4+tLnmnq2Hs4Wskjwj4J/BfwFdeGdcnuPB2i3EknibXFV5tPiYqialcRooJX7qqiqB2Ax0r0Bvgj8POn/CD6B/4LYf/iar/A/H/CD3pXkf8JFr+D2/5C95XoH0q6lSam7Nk06cHFNo4v8A4Uv4BNuIj4M0HyQwYRnTosZByD92qlx8AfhrclzL4B8OSbhhi2lwnP1+Wu+4orL2kn9pmnsqfWKPOG/Zt+FLJtPw38LlT1B0mHH/AKDXM2P7Pvws0/4/eDbIfD7w3HZ32jasGtV0qHy5JI3s2VmXbglVZ8HtuI717b0rgtUnaH9pX4TKo/1llraN9BFbt/7KKUpz9nOzexwYylTjRbUUejW/7Ofwqswxh+HXhiLd97ZpMAz/AOOVOPgD8NFHy+AfDY/7hcP/AMTXfelVf7Wshvzd2/yNsbMqjDeh56+1fGqvW/mZ81yrscM37OvwuZmY/DvwwWZizH+yYeSepPyVPH8BfhtCFCeAvDiBWDKBpcIwfUfLXc+enTevXb1HX0p/bP4UPEVlq5P7xckXujzz/hnb4XEkn4eeGSSck/2TDz/47Qf2dvhavX4d+Gff/iVQ/wDxFeh0H7vPrRHEVm/if3i5I32Pjv8AZi+Ffg278VfHO3n8KaPLBZ+Pbu3tYpLKNlgiFvbkIgK/KoJJwOOTXt158Dvh3f7FufA/h+cIcqJNNhO04wSPl44OK4H9mWA2/jT49A9W8f3T/wDfVrbGvdmyT0r7t1JWi7vZfkj86x05RxElF21PNm+Dnwm0uZ3bwd4UtZYfmYtp8CsvHXlc1LP8Ifhbcyxibwl4XklDbUD2NuW3Z6D5eucVq6l8J/DOs6lJe3tnLPdSKytI11LyrfeXG7GCOMelJB8J/C1ndxXMenussZJQm4kYKcYyAWx0A/IVSqO3xP7zk9pK2smaGl/D3wvoUTx6d4c0qyRyGZYLKNAxAwCcLV//AIRnR/8AoE2P/gOn+FaVFZ+0nvcz9pP+Z/eYmpeH9Ih026kGk2WViZhttkzwpPHFcN+zzoOlXHwI+H8r6ZZvI+hWjMzW6lifJXknGa9QmG63cEAgqQQfpXAfs7/L8CPh+B/0A7T/ANErWvPPkvfqbe0l7O93ubmuSeFPDf2Yanaafaee+yLzLZfmbIGB8v8AtD/IqhJ4m8ARBS0ujhY1ZmxCh2gNtO7jjnjnvXUapo1hrSxJf2cN2sbFkEyBtrFSpIz0OCR+NZkfw78Lxq6J4f09UnBWZRbr84Lbznjn5hn60RqN7tihUbWsmcX4l+L/AMIPCl4lpq2ueHrK4lTzkjeNSWUkjcMKeMq35Gq8Pxq+D86q8OqaTMDyrRWDMD9CI68l+G9npHgr43+Pf+F16f4V0i5ks7ZdB8m1X7JLYrNdqHTc7MJCG2upVcAKec19a+Fbzw/rXhu0v/Df2O80l4sWstkq+WyrlQFPTjG32xXBi8a8NU5bNrvfQ+kw+WxrQUnUfyPLx8ZPhpbDzIbiJmGMfZ9KmJ9e0dePftNfFTw1458O+B9O0yPUpJ4PGuh3CtJps8UahbpFJLMgUDDY57kV7Q3xh8TnQbG/i0PTLa9m1KSxbSGuXluJ2WYIIoioADBSzNIcqu08Y+YVf21tWfQf2afFuqRBmlsZtPuk2ruO5L+3cYHfkVjRxzdeEWt33PRoZXClUjNzbs0dP0GD1xXk1z+0v4Tt9U1Gxjs/EF7JYXc9jNLaaTNJGZYpGjkVWAw2GVhkccVeH7QnhJk3IuszYBIEWj3LE/T5Oa8j+EutQa9pXiO9thKsE3ibWJYxPG0bhXvpnG5WAZWw3IIz7V71bEKnByjZu66n3tbERil7Nol8ZatZfFn4h/bLLSNSi09vD1zYTvq9g9uhkaaJo1+YfNkbz042+9eefEvwtZRaVosOu61Z6NZaSIZVvbK5xdllTaVWBlZJWzjaSpIBbA9e0+Mt5LeaHH4e07Rr/wAR65qDCa10mwgeRrlIXR5FYqCFUqCCTxzXrmk+D9G8N/B//hZOmfs8WWl/EKKGR7Lw3FbRTXcbFiiFmCgjK7WKgbgCRjNeTPEXaqS0u7JHhVp8zaet9zxTwvH4e+JHjDUpde1zVfFepaDYbJLPxLY21ulmk/7xZAiW8XzN5AIY5wBxjPPI+Jlu/A2s2Ol+F/iTc2nhDV7pRbeGfD7wtf8A2uVWysE2CY4cku27hduOAcl/hLSfiD+1J8RPEGvXeo+FtI1a+W30LVdC0myu7UTyW8wcrerKxkVvKLx5U4KsOwr9B/AP7OPw++H8trfWHhTSV1uKPYdTWyRZOR8wXj5V6/KO3r1r16OFlOV3LS2q8zy6nJZRUVY+WP2cfgf8SPCfie/1LW9Vuzp+o2uRoF/qUmq3TSIw/wBJeckKjEHaVVcHI/u5r7X8I+F08M2bRiQyyyEM7EYGcdB7VvR28cK/JGqknJ2qBUoHHNd9LBU6dT2r1ZxRpxT5upT+ztLeeZMcqp/dovQHH3j6n09Pxq6Fwc0YHXFLXpmoUUUUAFFFFABRRRQAUUUUAFFFFABRRRQAUUUUAFFFFABRRRQAUUUUAFFFFABRRRQAUUUUAFFFFABRRRQAUUUUAFFFFABRRRQAUUUUAFFFFABRRRQAUUUUAFFFFABRRRQAUUUUAFFFFABRRRQAUUUUAFFFFABRRRQA00maX7o5rO1rVU0fT5bhznaMhehPtUykopt7FRi5yUYrVkOv69BolqZHO6Qj5IweSa+bfH3wR+H3xQ8Sz+IPFXg7Sdb1eYKj3V7bh3KqMKuT2A4xXoWpapPq1008zEk8AdlHoKqcCvmcRi5VJWi7JH22Cy+FCN5q8mfOXxl/Zp+F3hn4Y+INW0bwFomn6nZWxuILq3tVV4mVgQyt2I619Gfe5B6964P4+Mq/BjxiWIAGmykkngDFdUniXSAqn+17H7owPtKf41zSc500276noR5ac2lpoQ6t4P0TXpml1LS7e9kbaWaWMMW2/dz9M8VBd/D7w1e3DT3Gi2k0rIsRdogSVX7qn2HYVf8A+Em0c9NWsf8AwJT/ABpP+Em0ccHVrH/wJT/GsbT6GjcD59+MtgsHxa8L+EdD8Kzanb32m3N/PYaferYJcNGyqvnzdQq7iQoDEsRxgZHp37P+r22qfDW2jt5dUZ7C7urGe31qVZrm0limdGgaReHVCNqtkkqFJOaf468NeHPGmoaZqkXik6FreniRLbU9Ou4lkWNwNyMG3BlOBwQeQDWh4C03wv8AD3w5HpGm6vbyIJZLia4ubxXmuJ5WLySuxPLMzEn6+ldHxRSs7o5UuWbd9GUfgay/8IXqcaj/AFXiXX0JHr/a12f5EV03irWdS0W2tpdO0p9VLyFZljbDRoFJ3AdW5AGBzzXnP7P/AIq0qTw94rifU7RDH4v1xVDzqMq2oTMGGT0IavTz4l0cAY1Wx/8AAlP8azqRfO9DanKLgkmclb/EHxFcGFT4Hv0LkljJLtWNcnr8hycYP4npTrf4ia3PJtPgrUYwCVLOzDHvwmMdDkE9x1wD1P8Awk2j4x/a1j/4Ep/jTh4m0gc/2tY/+BKf41Nn2K0/mLttIZII5GjaNnUM0bfeUkZwfcV5n4tvDbftRfAuMFgLga5GwHcfZEb/ANlFd/8A8JNo/fVbH/wJT/GvIPH3iTTF/aq/Z5kTU7QxLc66JXE6lVB05sbjnAyQBz3pezlKMlbo/wAjjx0o+wep9fZ5GDXD33wb8N6lqcV/cpdSPHM06RG6cRBmfex2g4OWJPPY46V0h8V6GDgazp//AIFJ/jR/wlmh5x/bOn/+BSf418UoVY3Si/uPmOaL6nNaf8G/D2mSRvF9uby51uVWS9kdRIpyDgnp7V3We2ayx4r0TH/IY0//AMCU/wAaD4q0RRzrOn/+BSf/ABVKVOpLeL+4XPHuaoOKQ5I6/SspvFeiEZGs6fxz/wAfSf40f8JXomAf7Z0/1/4+k/xo9jU/lY+aNr3PH/hb9h0v4y/GvRbRWWVdas9UmJOctcafb5/8ejavWAx9a+d/hn4m0tf2vP2gGbUrRYXtvDpjka4UI5+yTAhTnBwRzj2r3T/hKNFyANXsD/29J/jX3SjJQjddEfnOYRf1iTXVmD8S5vFVjo327w1rGhaNHapJNez69ZS3MYiVd2V8uWPbgBiSc8emKw/2f/Fni/x18PofEHi6PTopb6VpbAadayW4e1ziOR0d3KswG4LngEVH8crKP4jfDHVvDOka9pdvNqj29vcSS3qoBamdPtIBGfmaESKBxkt1Fdzb6/oNlbxW9vqenQwRIEjjS4QKiqMAAZ4AArVfBaxyNWppW1bNnPaislvF2hKSDrOng9wbpP8AGnf8JVouMjV7DHXi5Tp+dY8r7GPLLsL4m1A6R4b1W+BANraSzAsMgbUZs/pXE/s2Tm5/Z++HEo5Enh+xbP1hU/1rY8aeItG1LwXr9rDrWnmWbT7iNM3KEZaJgCQGyevauT/Zr8QaVZfs9/DeCXVbFJY/D9ijK1wqkEQoCCC2RzWqi/Z/M35X7L5nruTupVzuXH+eTXDeKPjh8PPBM0MOv+OPD+jSzKzRreajDGWAwCRlucZrJi/ak+D0mwp8TvCjg9xq0Jxyf9qhQlukTCnPdJnot1pdlf3Hm3Vlb3EqqVDzRKzAc8AkdK8A/Z/+Olh4Ag8QeAfiBYf8ILf6JfTS2M9/NmLULWaaR0ljIQBSAcFcsQNpOM16Cv7SfwplY7PiL4bcc8rqUR/9mpsP7R3wruY2lh+IHh2dVJUtFqEbYI6jg9vSoq4dV4OFRNr8j0sJiauFbai2ZOr/ABC+AepX1pe3eqaPNd2ryPDKgfejO252BUcbiAT64rzj9sr9pLwBrn7NfjG10bX0vdQYWkkMCwyDcUu4HIyVAHCnr6V6w/7TXwuWZoz430ksBuJEuVx7HGP1rxD9sr49fD7xx+zX458P6L4lt9U1e+tY1trS0ikd5GWeN8DC+in8jXNQy2EKkZaux68c1qykouFrn2xGSY1IAHA5r4A1i88b+DPij8Q7KDwHrmq2Nx4ivr61ls9JuZVmSVldWV1QqVyW9ea9+l/bx+CVmFD+K7pjjH7vRL98EfSA1paD+2J4F8W28t14b0zxl4ksom8trvTPCl/JGHxkqSYgdwBHbuK8ilTxNCckqTkmfR+3ppJ8yR4p8Gp/HPiD9obwbqF78O9c0TSrGG8We/1G0mt441kh2gMzxqC27AAB5/Wvtsrjn39ea8D8bftneEfh7pKarrvhjx1pukefHDc6heeGLq3htlY4Du0iKNoOOBlvQGvbPDviDTfFmk2up6Pfwajp1yqvDcWzhkZSARgjpxjjrXPi4V5yjKVNxWyKjUjO7i0yh4D+E/hjwR4s8UeItI01LXWfEtwl5qMxYsZZEUqHUEkLkMc7QMk5NehLkrnHBHSqVnatHIzsFPGFOOQM/wCfyq+vAAIr9Fy+M4YeKqXv5nBUacroUADpS0UV6hmFFFFABRRRQAUUUUAFFFFABRRRQAUUUUAFFFFABRRRQAUUUUAFFFFABRRRQAUUUUAFFFFABRRRQAUUUUAFFFFABRRRQAUUUUAFFFFABRRRQAUUUUAFFFFABRRRQAUUUUAFFFFABRRRQAUUUUAFFFFABRRRQAUUUUAFN3beBTqZkcYoAQsNuTXmHjHXv7UvjbRk+RCSox3YcE/4V2XizWhpOmuqNieQbU9R6n8BXlm4sxYk+prxMfXatTj8z6PKcLzSdaa0WwZ59qX+GuD1H4mz6Xrup6dL4V1q5jtHRYrq0gLpOGXcSvTpwO9XdH+ID6prc2mv4d1izMThWup4AsJBwAQ2eeozxjr1xXguL3Pq+dbIzf2gYUuvgn40ilQPFJpkysjDhlK4INVG/Zv+Fs0ARvAWhsjAZH2RR/TNWf2gpTD8F/FpB+9Yspz2yQDXoXYcY9q3UnGno7amLipVNVfQ8tP7L3wmIwfh/onv/owqvJ+yj8IJgA/w90U7clcQkfyNet1k+I7TUb2yjTTLkW8yyhmJbbuXawxnBx8xUnjkAjjOalVJ31ZfsoL7J5tL+yN8HJoyj/DzRirYBHksP5HIqEfsb/BbGD8OtH/74b/4quz0O18bJqlu2q3umS2KsxlSCIhyMHAUn3x+tdkrc4xmj2tSL+JkeyhZvlR8lfs6/s2/CzxBYePxf+BtKujp3jTV9OgaWNmKQRT4jQc8BVIAHoBXr8H7K/wit1Pl/D/RQG5OYM/zNc7+ycx8n4wAnkfEfWwB7F4z/Wvdh8y8VrWqTU2k2Z0KUORaHmA/Zf8AhN1HgDRf/AYf41JD+zP8Krdi0XgHQ1JGDm1U/wA67XxD4p07wrFbPqMrQx3EoiRgpYbsE84+n51FqfjTRdEmMd/qEdqwhSc+YDwjEqGPHHK457lR1ZQcvaT6M39nTXQ5Vf2cfhh38CaH/wCAaf4V458TvgT8Pbb9pL4CaVB4O0mLTtTu9aW8to7ZVS4Eens6BgOu1gGHvX0Fa/Evw1f3FrBbavDcSXVx9li8pWZWkwTtyBjPH/jy+oz518VIyf2pv2c3JwRe64pP101/8K6MPOfPaT6P8jxs3jGOCqSitbdD1KH9mn4VwKQnw/8AD6gnJzYoefyqxb/s7/DG0k3xeAfD6seCTp8Z/mK9C2561U1DVbLR4klvry3so3dYle4lVFZ26KCSAWOOB1NZc8mz8S9rUf2n95yB+A/w4PJ8C+Hf/BZD/wDE02T4B/DaVCr+BPDxU9cabCP/AGWu0l1G1t4mlkuIo4lBZpHkAVVAySSTjGO9TJIsihlYMp5DA5BFHNJasXtai+0zxX4kfs6fDCx+Hfim4t/AmgwzQ6VdSJKlkgZWWFyrA44IIzXG/s0fs5/DHxN+zv8ADrUNU8D6LfX11odrNPcTWqmSR2jUszHqST3r3z4lRib4d+KkYnDaTdKcehhcVxf7KC+X+zT8MlySBoFoAf8Atktbqb9m35nQq01Sd5Pchi/ZJ+DkMjunw60JXfG4/ZuuOnfjr2rTh/Zr+FluqhPAGgLt6ZskP8xXpVZniDXLfw7pr312k0kKvHGVt4mkky7qgwq8nlhnA6Vh7Sbdrs5/aTf2mcnF8AfhpCwZPAnh8HPGdOiP81qyvwS+Hq8jwP4e6/8AQMh/+JrMtPj94Ru1cie6hkVDIsU1sys6gAsV6jgdckY/EZ3fB3xM0Dx3dXMGjXMtxJbqGfdA6LgnAIJGDyD78VTc1ux80+rZ5Z4T+Gfgp/2gPH1g3hLQ3hh0zTJI7dtNhKJuEwZlXZgE4GfXAr0sfBP4fLJvHgfw9uzn/kGQdf8AviuU8HsT+078RBx/yBdLP6zV69g/rV1JNPRvY0rVJJ6Pojjrj4N+AbqFo5PBHh0owwR/ZcI/kmazrL9nv4ZaciJB4C0CNUGFB0+NsfmDXoXDKAa4Gbxb40TyRF4NaQGNDI7XcSkPt+bC7sFQ2AOc4574EKcrbsyjOdty5D8G/AFupVPBHh5QSSf+JVAfT1StG3+Gfg+0EYg8KaHFtxt8vToVxyfRa5pfGnjt5YAPAJjjZmV3fUYflA24bAJyCSxHfA5r0eEsyRFxtYgErnODzxnvTvLqy+aaesrlC38N6RauRDpNlEOeI7ZF7H0FeYfs16NFovhrxZaxxJEF8VamQFULgGbdjj617Af9Y30P8jXmvwYkjU+OYUK/u/FF9le4yUNNNuEioybhJXPSG9Qe4pAAewqO5kaGCV0QyMillQdWIHArzjTfinrV1YvLdeBdZgnUgGERMSflG7krg/NuAx1Az0NZK7vqYR5nqj0vAHT0p2PlGefmJxXK+GfGF3r2qXVnceH9R0sQRBxcXURWN2JxtUkDJHft6EjBPUkhVBznrTV+g+Z9SDWtJs9f0u80/U7SG+sbpPKmtrhA6SKRgqyngj614Z4Q/ZFPw7+JVlr3wr8V33gbSZZgdV8OeX9r064iJJYxxOcRSH5cMMgYPGa+j7PR5L5XbOxcjBx7Vv6dp62EIUAFscsB1r1MPh5zfv7fme7g6NZTU7tL8y3GpCjJ6U/HOaF6Ute4kkrI+gCiiimAUUUUAFFFFABRRRQAUUUUAFFFFABRRRQAUUUUAFFFFABRRRQAUUUUAFFFFABRRRQAUUUUAFFFFABRRRQAUUUUAFFFFABRRRQAUUUUAFFFFABRRRQAUUUUAFFFFABRRRQAUUUUAFFFFABRRRQAUUUUAFFFFABSfU0tQyuURiq7jgkLnGT6UCHswXk1geIPFlto8bKpWa4IwEB/nXkHiT4mfFu8uJoLL4R3kduGKrKutWwZgD19s1y7a18VGJLfCC9LdydatiT71wV6lVLlpx+Z6eFo0JNSry07He6hqVxqlwZp5N7HoOw9hVdgfX8K4OTxD8UomIPwa1JiO6axan+tSLrvxTZSf+FPagMdjrNqDXhSw2Ik7tM+rhjsLTioxkkkdxkgYH8qMnHFcNHr/wAVJGx/wpzUV931i1A/nUg1j4qEgH4QXn1OtW2KSwle2xX9oYW/xIxf2mLs2fwP8TuCRuiji454aVFx+ten56Z9K8U+Nfhj4vfEj4cal4esvhZNZ3F3NBtmfWrdlVVlRySAM4IUj6mu+F58Uz/zSiQ+/wDbtv8A4Vq8JW9mly9TJY/D+0b5tLHW8npR9a5Jrz4phcj4US9OQNct8/yqD+1vioDj/hUN59RrVtWP1Ov2Nv7Qw38x2nDdvpS7sc9PWuGk1z4qQ9fg5qD/AO5rNqf61zvjjxb8bLPwnqcnhz4K38uuCIi0WfU7Z0EhOAzKGBYDrjIzjrVRwda9nEl5hhrO0jC/ZPBEfxhBPI+I+tD/AMeir3cfMK8B+CPg34pfCXwleafcfC7Wtc1fVNRuNZ1TUZ9TtIzPdzsGdlQHaq/KoCj0J4zgehL4i+Ka9PgzqnXvq9r/AI1pWwtaU24oyo4/Dxgry1O0vdMs9SEYvLSC7ETb0E8SvtbGMjcDg47iqs3hnSLhy8ulWMrMFVme2QkhRhQcjoATj61yv/CR/FT/AKIzqn/g3tf8aD4j+KY5/wCFNap/4N7X/Gslha6+ybfXsN1kjp7XwrotjN59tpNlBLuVg8duqlWHQjA4/CvKPilj/hqL9nQY4N9rn/pteu1j1z4pyoHHwdvlyPutrVrkVwHjLwr8XfEXxg+Fvi2L4U3Udr4UuNQmuIG1i3LzC4tGgUKegwzZOe1dFHDVozvJdH+R5OZ4qhWwk6dN3bWiPqdjjtWP4i8L6b4ss4rXVLf7RbxyrOq5xh1BAPHI4Y9OnbB5ripPHvxPiQE/BnUW5xhNatSajj8ffE6ZsD4L6og9ZNYtAP51n9VrXukfkawddPSJpx/A3wXGgRdHUADC4duFxjaOeBjjH/1q7PTdNttJs0tbSFYLdCxWNBhV3MWIA7DJPHavPV8dfE9mIHwY1EY7nWrUA02Px78T5CQPgxqa44y+s2oB+nNH1at1iP6piHvE674iYPw+8T/9gu6/9EvXFfsp5P7Nnw0/7ANp/wCilqv4p8SfFLXPDOr6bH8Hr2OS8s5rZXbWrUhWdGUE+wzms/8AZB1i/k+D9r4W1fSZtG1vwXKvhrUIJJVkDTwwxMzqy8bSJFxnng05UalOk3JdQnh6lKi3NW1PbqRlDcEZHXBGRRnPT1xSnI7Vxa3PP9CE2sLZBhjI7ZUf4UR28UH+rjROAPlUDgduKnAzSAHqBTu3uX7z0PG/B84H7U3xEgwc/wBh6W4PbG6cV7JXiPg+4H/DXXxFgA/5l3S3B7ffnFe3FRjI+vFbVE7r0RrWV2vRAOgyKCM9T+FGeOaDkDOPxNZWZgkxABu4FPA5QY/zmmrnOCDmnkHMZH8verinuzSMXuJn94xHof5GvG/gFqRuvEnxbtgT/o3i24XrwN0Ubfh1r2QA72B9G7V88/s/z2+h/Ez49C+vIbZZfFizIJ5VQbWtITxk9K1hF8skbxhLklZan0GBtoC85I/Guaufib4OtOJ/Fmhw4OD5mpQr/N6oSfG34dw8SePfDEff5tZth/7PWPJPojBU59EztCC351q6To321d8wZUB6dM9K8y/4Xv8ADTjHxE8KdM/8hu1/+Lr17wf4k0nxboNrqui6ha6pp04Pl3VlOs0TYJB2upIOCCOD2r0MHQU5Xmtj1cDhVOfNUW3Q17eBLaMIgwoqXHek+tOr6BWSsj6dJJWQtFFFMYUUUUAFFFFABRRRQAUUUUAFFFFABRRRQAUUUUAFFFFABRRRQAUUUUAFFFFABRRRQAUUUUAFFFFABRRRQAUUUUAFFFFABRRRQAUUUUAFFFFABRRRQAUUUUAFFFFABRRRQAUUUUAFFFFABRRRQAUUUUAFFFFABRRRQAU0qCc06igBCoajIoIzRtFABwaTjOc0cUcUAG4DpRkHtS7RS0AMOCfpSjGMA0u0UbRQITA7k0uB6UtFAxvHrQFUcY/Ol2ijaKAECilJAoooAMikyD3pdoo2igBOAMZoKg85pdoo79aADbSbadSY96AEK570Fc8E0uPejHvQA1lAxn1r53uv2ZvF+n+LfFuq+F/itP4dsfEWqyavLYHQYLkxzOiIwDu+SMRrxgV9Enkc0gA9c1EoRmrNESgpq0ldHz5H+zv8Sm5k+PGrD/rl4esF/mhqzbfs6+OQQZ/jn4lcdxFo+mJ+WbdsV75igjPFZKjTX2UY/V6X8qPGLf8AZ/19CDN8YvGMnrstdJT/ANsjTbz9m68vc+Z8W/iAMnJ8q406P/0GyFe0YxS1Xsaf8qK+r0ltFHzXD+xDo1v4ovfEafE74lJrV7bx2txeJrUKPJFGSUQlbccAscfU1rL+yBpROZviZ8ULjPUHxZOn/oAWvfStH60/ZxetivZQ/lR4lY/sm+G7U5m8X/EW99RP421JQf8AviZau3n7KfgDUkC3p8VXoxj/AEjxrrL/AM7uvYOKOBT9nBdAVKH8qPCpP2J/hBM373w/qU4JyRN4k1OQE+pDXJzTY/2G/gesyyt4Et55ACubi+upcgnJzulOfxr3fBoxT5YrZFckV0PHLT9jz4JWP3Phh4bk/wCu9isp/wDH81or+y38GYxx8JvBHJySfDtoSfcny+fxr1LihqfKh8q7HmsX7NPwihOY/hb4LQ+q+H7QfyjrStvgh8OrMg2/gLwzAQcjytHt19uyV3IFHFFl0BRiuhiaf4L0DSlIstD020B6i3tI0/kBWrDBHAoSNFjUdFRQAPwFTCkb0zTSQ0rbCrxS0gGKWmM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9k="/>
          <p:cNvSpPr>
            <a:spLocks noChangeAspect="1" noChangeArrowheads="1"/>
          </p:cNvSpPr>
          <p:nvPr/>
        </p:nvSpPr>
        <p:spPr>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1706571" y="7937"/>
            <a:ext cx="8199430" cy="6829023"/>
          </a:xfrm>
          <a:prstGeom prst="rect">
            <a:avLst/>
          </a:prstGeom>
        </p:spPr>
      </p:pic>
      <p:sp>
        <p:nvSpPr>
          <p:cNvPr id="7" name="Rectangle 6"/>
          <p:cNvSpPr/>
          <p:nvPr/>
        </p:nvSpPr>
        <p:spPr>
          <a:xfrm>
            <a:off x="5937676" y="62366"/>
            <a:ext cx="5575524" cy="1508105"/>
          </a:xfrm>
          <a:prstGeom prst="rect">
            <a:avLst/>
          </a:prstGeom>
          <a:solidFill>
            <a:schemeClr val="bg1"/>
          </a:solidFill>
        </p:spPr>
        <p:txBody>
          <a:bodyPr wrap="square" numCol="1">
            <a:spAutoFit/>
          </a:bodyPr>
          <a:lstStyle/>
          <a:p>
            <a:endParaRPr lang="en-US" sz="2000" b="1" i="0" dirty="0">
              <a:solidFill>
                <a:srgbClr val="000000"/>
              </a:solidFill>
              <a:effectLst/>
              <a:latin typeface="Arial" panose="020B0604020202020204" pitchFamily="34" charset="0"/>
            </a:endParaRPr>
          </a:p>
          <a:p>
            <a:r>
              <a:rPr lang="en-US" sz="3600" b="1" i="0" dirty="0">
                <a:solidFill>
                  <a:srgbClr val="000000"/>
                </a:solidFill>
                <a:effectLst/>
                <a:latin typeface="Arial" panose="020B0604020202020204" pitchFamily="34" charset="0"/>
              </a:rPr>
              <a:t>Michigan Congressional </a:t>
            </a:r>
          </a:p>
          <a:p>
            <a:r>
              <a:rPr lang="en-US" sz="3600" b="1" i="0" dirty="0">
                <a:solidFill>
                  <a:srgbClr val="000000"/>
                </a:solidFill>
                <a:effectLst/>
                <a:latin typeface="Arial" panose="020B0604020202020204" pitchFamily="34" charset="0"/>
              </a:rPr>
              <a:t>Districts</a:t>
            </a:r>
            <a:endParaRPr lang="en-US" sz="3600" dirty="0"/>
          </a:p>
        </p:txBody>
      </p:sp>
      <p:sp>
        <p:nvSpPr>
          <p:cNvPr id="3" name="Slide Number Placeholder 2"/>
          <p:cNvSpPr>
            <a:spLocks noGrp="1"/>
          </p:cNvSpPr>
          <p:nvPr>
            <p:ph type="sldNum" sz="quarter" idx="12"/>
          </p:nvPr>
        </p:nvSpPr>
        <p:spPr/>
        <p:txBody>
          <a:bodyPr/>
          <a:lstStyle/>
          <a:p>
            <a:pPr algn="r"/>
            <a:fld id="{DAB1974B-2228-450A-89D0-51F9F606BC2D}" type="slidenum">
              <a:rPr lang="en-US" smtClean="0"/>
              <a:pPr algn="r"/>
              <a:t>20</a:t>
            </a:fld>
            <a:endParaRPr lang="en-US" dirty="0"/>
          </a:p>
        </p:txBody>
      </p:sp>
    </p:spTree>
    <p:extLst>
      <p:ext uri="{BB962C8B-B14F-4D97-AF65-F5344CB8AC3E}">
        <p14:creationId xmlns:p14="http://schemas.microsoft.com/office/powerpoint/2010/main" val="4091454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Small Group Discussion Questions</a:t>
            </a:r>
          </a:p>
        </p:txBody>
      </p:sp>
      <p:sp>
        <p:nvSpPr>
          <p:cNvPr id="3" name="Text Placeholder 2"/>
          <p:cNvSpPr>
            <a:spLocks noGrp="1"/>
          </p:cNvSpPr>
          <p:nvPr>
            <p:ph type="body" idx="1"/>
          </p:nvPr>
        </p:nvSpPr>
        <p:spPr>
          <a:xfrm>
            <a:off x="2155565" y="2218267"/>
            <a:ext cx="8783367" cy="3831660"/>
          </a:xfrm>
        </p:spPr>
        <p:txBody>
          <a:bodyPr/>
          <a:lstStyle/>
          <a:p>
            <a:pPr marL="457200" lvl="0" indent="-457200">
              <a:spcBef>
                <a:spcPts val="1200"/>
              </a:spcBef>
              <a:spcAft>
                <a:spcPts val="1200"/>
              </a:spcAft>
              <a:buFont typeface="+mj-lt"/>
              <a:buAutoNum type="arabicPeriod"/>
            </a:pPr>
            <a:r>
              <a:rPr lang="en-US" sz="2400" dirty="0">
                <a:latin typeface="Cinzel"/>
              </a:rPr>
              <a:t> </a:t>
            </a:r>
            <a:r>
              <a:rPr lang="en-US" sz="2800" dirty="0">
                <a:latin typeface="Cinzel"/>
              </a:rPr>
              <a:t>What do you notice?</a:t>
            </a:r>
          </a:p>
          <a:p>
            <a:pPr marL="514350" lvl="0" indent="-514350">
              <a:spcBef>
                <a:spcPts val="1200"/>
              </a:spcBef>
              <a:spcAft>
                <a:spcPts val="1200"/>
              </a:spcAft>
              <a:buFont typeface="+mj-lt"/>
              <a:buAutoNum type="arabicPeriod"/>
            </a:pPr>
            <a:r>
              <a:rPr lang="en-US" sz="2800" dirty="0">
                <a:latin typeface="Cinzel"/>
              </a:rPr>
              <a:t>To what extent does this map represent the idea of representative government (republicanism)?</a:t>
            </a:r>
          </a:p>
          <a:p>
            <a:pPr marL="514350" lvl="0" indent="-514350">
              <a:spcBef>
                <a:spcPts val="1200"/>
              </a:spcBef>
              <a:spcAft>
                <a:spcPts val="1200"/>
              </a:spcAft>
              <a:buFont typeface="+mj-lt"/>
              <a:buAutoNum type="arabicPeriod"/>
            </a:pPr>
            <a:r>
              <a:rPr lang="en-US" sz="2800" dirty="0">
                <a:latin typeface="Cinzel"/>
              </a:rPr>
              <a:t>In looking at the chart of the political parties (Democrats and Republicans) on page 2, what do you notice?</a:t>
            </a:r>
          </a:p>
        </p:txBody>
      </p:sp>
      <p:sp>
        <p:nvSpPr>
          <p:cNvPr id="4" name="TextBox 3"/>
          <p:cNvSpPr txBox="1"/>
          <p:nvPr/>
        </p:nvSpPr>
        <p:spPr>
          <a:xfrm>
            <a:off x="10813312" y="6315740"/>
            <a:ext cx="808074" cy="369332"/>
          </a:xfrm>
          <a:prstGeom prst="rect">
            <a:avLst/>
          </a:prstGeom>
          <a:noFill/>
        </p:spPr>
        <p:txBody>
          <a:bodyPr wrap="square" rtlCol="0">
            <a:spAutoFit/>
          </a:bodyPr>
          <a:lstStyle/>
          <a:p>
            <a:r>
              <a:rPr lang="en-US" dirty="0">
                <a:solidFill>
                  <a:schemeClr val="bg1"/>
                </a:solidFill>
              </a:rPr>
              <a:t>21</a:t>
            </a:r>
          </a:p>
        </p:txBody>
      </p:sp>
    </p:spTree>
    <p:extLst>
      <p:ext uri="{BB962C8B-B14F-4D97-AF65-F5344CB8AC3E}">
        <p14:creationId xmlns:p14="http://schemas.microsoft.com/office/powerpoint/2010/main" val="1833853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966" y="324835"/>
            <a:ext cx="9989425" cy="592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lgn="r"/>
            <a:fld id="{DAB1974B-2228-450A-89D0-51F9F606BC2D}" type="slidenum">
              <a:rPr lang="en-US" smtClean="0">
                <a:solidFill>
                  <a:schemeClr val="bg1"/>
                </a:solidFill>
              </a:rPr>
              <a:pPr algn="r"/>
              <a:t>22</a:t>
            </a:fld>
            <a:endParaRPr lang="en-US" dirty="0">
              <a:solidFill>
                <a:schemeClr val="bg1"/>
              </a:solidFill>
            </a:endParaRPr>
          </a:p>
        </p:txBody>
      </p:sp>
    </p:spTree>
    <p:extLst>
      <p:ext uri="{BB962C8B-B14F-4D97-AF65-F5344CB8AC3E}">
        <p14:creationId xmlns:p14="http://schemas.microsoft.com/office/powerpoint/2010/main" val="273361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47834" y="1731678"/>
            <a:ext cx="5547008" cy="4211922"/>
          </a:xfrm>
          <a:solidFill>
            <a:schemeClr val="tx1"/>
          </a:solidFill>
        </p:spPr>
        <p:txBody>
          <a:bodyPr>
            <a:normAutofit/>
          </a:bodyPr>
          <a:lstStyle/>
          <a:p>
            <a:pPr marL="0" indent="0">
              <a:buNone/>
            </a:pPr>
            <a:r>
              <a:rPr lang="en-US" sz="2800" b="1" i="1" u="sng" dirty="0">
                <a:solidFill>
                  <a:schemeClr val="bg1"/>
                </a:solidFill>
                <a:latin typeface="Cinzel"/>
              </a:rPr>
              <a:t>Turn and Talk</a:t>
            </a:r>
            <a:r>
              <a:rPr lang="en-US" sz="2800" b="1" i="1" dirty="0">
                <a:solidFill>
                  <a:schemeClr val="bg1"/>
                </a:solidFill>
                <a:latin typeface="Cinzel"/>
              </a:rPr>
              <a:t>: </a:t>
            </a:r>
          </a:p>
          <a:p>
            <a:pPr marL="0" indent="0">
              <a:buNone/>
            </a:pPr>
            <a:endParaRPr lang="en-US" b="1" dirty="0">
              <a:solidFill>
                <a:schemeClr val="bg1"/>
              </a:solidFill>
              <a:latin typeface="Cinzel"/>
            </a:endParaRPr>
          </a:p>
          <a:p>
            <a:pPr marL="285750" indent="-285750"/>
            <a:r>
              <a:rPr lang="en-US" sz="2400" dirty="0">
                <a:latin typeface="Arial"/>
              </a:rPr>
              <a:t>Make a claim!</a:t>
            </a:r>
          </a:p>
          <a:p>
            <a:pPr marL="285750" indent="-285750"/>
            <a:endParaRPr lang="en-US" dirty="0">
              <a:latin typeface="Arial"/>
            </a:endParaRPr>
          </a:p>
          <a:p>
            <a:pPr marL="285750" indent="-285750"/>
            <a:r>
              <a:rPr lang="en-US" sz="2400" dirty="0">
                <a:latin typeface="Arial"/>
              </a:rPr>
              <a:t>Use evidence from Student Handouts 3 and 4.</a:t>
            </a:r>
          </a:p>
          <a:p>
            <a:pPr>
              <a:buNone/>
            </a:pPr>
            <a:endParaRPr lang="en-US" dirty="0"/>
          </a:p>
          <a:p>
            <a:pPr marL="285750" indent="-285750"/>
            <a:r>
              <a:rPr lang="en-US" sz="2400" dirty="0">
                <a:latin typeface="Arial"/>
              </a:rPr>
              <a:t>Discuss how the evidence supports your claim.</a:t>
            </a:r>
            <a:endParaRPr sz="2400" dirty="0">
              <a:latin typeface="Arial"/>
            </a:endParaRPr>
          </a:p>
        </p:txBody>
      </p:sp>
      <p:pic>
        <p:nvPicPr>
          <p:cNvPr id="1034" name="Picture 10" descr="Image result for your voice matt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 y="1869902"/>
            <a:ext cx="4796950" cy="37288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7584" y="416272"/>
            <a:ext cx="11620500" cy="584775"/>
          </a:xfrm>
          <a:prstGeom prst="rect">
            <a:avLst/>
          </a:prstGeom>
          <a:noFill/>
        </p:spPr>
        <p:txBody>
          <a:bodyPr wrap="square" rtlCol="0">
            <a:spAutoFit/>
          </a:bodyPr>
          <a:lstStyle/>
          <a:p>
            <a:r>
              <a:rPr lang="en-US" sz="3200" b="1" dirty="0">
                <a:solidFill>
                  <a:schemeClr val="bg1"/>
                </a:solidFill>
                <a:latin typeface="Cinzel"/>
              </a:rPr>
              <a:t>Is Gerrymandering a Threat to Our System of Government?</a:t>
            </a:r>
          </a:p>
        </p:txBody>
      </p:sp>
      <p:sp>
        <p:nvSpPr>
          <p:cNvPr id="5" name="Slide Number Placeholder 4"/>
          <p:cNvSpPr>
            <a:spLocks noGrp="1"/>
          </p:cNvSpPr>
          <p:nvPr>
            <p:ph type="sldNum" sz="quarter" idx="12"/>
          </p:nvPr>
        </p:nvSpPr>
        <p:spPr/>
        <p:txBody>
          <a:bodyPr/>
          <a:lstStyle/>
          <a:p>
            <a:pPr algn="r"/>
            <a:fld id="{DAB1974B-2228-450A-89D0-51F9F606BC2D}" type="slidenum">
              <a:rPr lang="en-US" smtClean="0">
                <a:solidFill>
                  <a:schemeClr val="bg1"/>
                </a:solidFill>
              </a:rPr>
              <a:pPr algn="r"/>
              <a:t>23</a:t>
            </a:fld>
            <a:endParaRPr lang="en-US"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352276"/>
              </p:ext>
            </p:extLst>
          </p:nvPr>
        </p:nvGraphicFramePr>
        <p:xfrm>
          <a:off x="192506" y="192505"/>
          <a:ext cx="11917978" cy="6439450"/>
        </p:xfrm>
        <a:graphic>
          <a:graphicData uri="http://schemas.openxmlformats.org/drawingml/2006/table">
            <a:tbl>
              <a:tblPr firstRow="1" bandRow="1">
                <a:tableStyleId>{2D5ABB26-0587-4C30-8999-92F81FD0307C}</a:tableStyleId>
              </a:tblPr>
              <a:tblGrid>
                <a:gridCol w="2002813">
                  <a:extLst>
                    <a:ext uri="{9D8B030D-6E8A-4147-A177-3AD203B41FA5}">
                      <a16:colId xmlns:a16="http://schemas.microsoft.com/office/drawing/2014/main" val="20000"/>
                    </a:ext>
                  </a:extLst>
                </a:gridCol>
                <a:gridCol w="9915165">
                  <a:extLst>
                    <a:ext uri="{9D8B030D-6E8A-4147-A177-3AD203B41FA5}">
                      <a16:colId xmlns:a16="http://schemas.microsoft.com/office/drawing/2014/main" val="20001"/>
                    </a:ext>
                  </a:extLst>
                </a:gridCol>
              </a:tblGrid>
              <a:tr h="1704028">
                <a:tc>
                  <a:txBody>
                    <a:bodyPr/>
                    <a:lstStyle/>
                    <a:p>
                      <a:endParaRPr lang="en-US" sz="8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a:solidFill>
                            <a:schemeClr val="bg1"/>
                          </a:solidFill>
                        </a:rPr>
                        <a:t>Claim</a:t>
                      </a:r>
                    </a:p>
                    <a:p>
                      <a:r>
                        <a:rPr lang="en-US" sz="2800" dirty="0">
                          <a:solidFill>
                            <a:schemeClr val="bg1"/>
                          </a:solidFill>
                        </a:rPr>
                        <a:t>State</a:t>
                      </a:r>
                      <a:r>
                        <a:rPr lang="en-US" sz="2800" baseline="0" dirty="0">
                          <a:solidFill>
                            <a:schemeClr val="bg1"/>
                          </a:solidFill>
                        </a:rPr>
                        <a:t> your position on the issue:  Is gerrymandering a threat to our system of government?   Why or why not?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1772728">
                <a:tc>
                  <a:txBody>
                    <a:bodyPr/>
                    <a:lstStyle/>
                    <a:p>
                      <a:endParaRPr lang="en-US" sz="8800" dirty="0">
                        <a:solidFill>
                          <a:schemeClr val="bg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800" b="1" dirty="0">
                          <a:solidFill>
                            <a:schemeClr val="bg1"/>
                          </a:solidFill>
                        </a:rPr>
                        <a:t>Evidence</a:t>
                      </a:r>
                    </a:p>
                    <a:p>
                      <a:r>
                        <a:rPr lang="en-US" sz="2800" dirty="0">
                          <a:solidFill>
                            <a:schemeClr val="bg1"/>
                          </a:solidFill>
                        </a:rPr>
                        <a:t>Use factual</a:t>
                      </a:r>
                      <a:r>
                        <a:rPr lang="en-US" sz="2800" baseline="0" dirty="0">
                          <a:solidFill>
                            <a:schemeClr val="bg1"/>
                          </a:solidFill>
                        </a:rPr>
                        <a:t> i</a:t>
                      </a:r>
                      <a:r>
                        <a:rPr lang="en-US" sz="2800" dirty="0">
                          <a:solidFill>
                            <a:schemeClr val="bg1"/>
                          </a:solidFill>
                        </a:rPr>
                        <a:t>nformation to support your claim. (Facts, examples, constitutional</a:t>
                      </a:r>
                      <a:r>
                        <a:rPr lang="en-US" sz="2800" baseline="0" dirty="0">
                          <a:solidFill>
                            <a:schemeClr val="bg1"/>
                          </a:solidFill>
                        </a:rPr>
                        <a:t> principles, founding documents, etc.)</a:t>
                      </a:r>
                      <a:endParaRPr lang="en-US" sz="2800" dirty="0">
                        <a:solidFill>
                          <a:schemeClr val="bg1"/>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1481347">
                <a:tc>
                  <a:txBody>
                    <a:bodyPr/>
                    <a:lstStyle/>
                    <a:p>
                      <a:endParaRPr lang="en-US" sz="8800" dirty="0"/>
                    </a:p>
                  </a:txBody>
                  <a:tcPr>
                    <a:lnL w="12700" cap="flat" cmpd="sng" algn="ctr">
                      <a:solidFill>
                        <a:schemeClr val="tx1"/>
                      </a:solidFill>
                      <a:prstDash val="solid"/>
                      <a:round/>
                      <a:headEnd type="none" w="med" len="med"/>
                      <a:tailEnd type="none" w="med" len="med"/>
                    </a:lnL>
                  </a:tcPr>
                </a:tc>
                <a:tc>
                  <a:txBody>
                    <a:bodyPr/>
                    <a:lstStyle/>
                    <a:p>
                      <a:r>
                        <a:rPr lang="en-US" sz="2800" b="1" dirty="0">
                          <a:solidFill>
                            <a:schemeClr val="bg1"/>
                          </a:solidFill>
                        </a:rPr>
                        <a:t>Reasoning</a:t>
                      </a:r>
                    </a:p>
                    <a:p>
                      <a:r>
                        <a:rPr lang="en-US" sz="2800" dirty="0">
                          <a:solidFill>
                            <a:schemeClr val="bg1"/>
                          </a:solidFill>
                        </a:rPr>
                        <a:t>Connect your evidence to your claim by explaining your thinking.</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1481347">
                <a:tc>
                  <a:txBody>
                    <a:bodyPr/>
                    <a:lstStyle/>
                    <a:p>
                      <a:endParaRPr lang="en-US" sz="8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sz="2800" dirty="0">
                        <a:solidFill>
                          <a:schemeClr val="bg1"/>
                        </a:solidFill>
                      </a:endParaRPr>
                    </a:p>
                    <a:p>
                      <a:r>
                        <a:rPr lang="en-US" sz="2800" b="1" dirty="0">
                          <a:solidFill>
                            <a:schemeClr val="bg1"/>
                          </a:solidFill>
                        </a:rPr>
                        <a:t>Conclusion</a:t>
                      </a:r>
                    </a:p>
                    <a:p>
                      <a:r>
                        <a:rPr lang="en-US" sz="2800" dirty="0">
                          <a:solidFill>
                            <a:schemeClr val="bg1"/>
                          </a:solidFill>
                        </a:rPr>
                        <a:t>Restate your claim</a:t>
                      </a:r>
                      <a:r>
                        <a:rPr lang="en-US" sz="2800" baseline="0" dirty="0">
                          <a:solidFill>
                            <a:schemeClr val="bg1"/>
                          </a:solidFill>
                        </a:rPr>
                        <a:t>, summarizing your overall argument.</a:t>
                      </a:r>
                      <a:endParaRPr lang="en-US" sz="2800" dirty="0">
                        <a:solidFill>
                          <a:schemeClr val="bg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29" y="663740"/>
            <a:ext cx="1525003" cy="958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710" y="2108200"/>
            <a:ext cx="1921163" cy="138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710" y="3716868"/>
            <a:ext cx="1925348" cy="1456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289" y="5359400"/>
            <a:ext cx="1909770" cy="129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lgn="r"/>
            <a:fld id="{DAB1974B-2228-450A-89D0-51F9F606BC2D}" type="slidenum">
              <a:rPr lang="en-US" smtClean="0">
                <a:solidFill>
                  <a:schemeClr val="bg1"/>
                </a:solidFill>
              </a:rPr>
              <a:pPr algn="r"/>
              <a:t>24</a:t>
            </a:fld>
            <a:endParaRPr lang="en-US" dirty="0">
              <a:solidFill>
                <a:schemeClr val="bg1"/>
              </a:solidFill>
            </a:endParaRPr>
          </a:p>
        </p:txBody>
      </p:sp>
    </p:spTree>
    <p:extLst>
      <p:ext uri="{BB962C8B-B14F-4D97-AF65-F5344CB8AC3E}">
        <p14:creationId xmlns:p14="http://schemas.microsoft.com/office/powerpoint/2010/main" val="3396283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teaching formal letter form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965" y="0"/>
            <a:ext cx="4886325" cy="68103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6943" y="1974027"/>
            <a:ext cx="4580022" cy="2862322"/>
          </a:xfrm>
          <a:prstGeom prst="rect">
            <a:avLst/>
          </a:prstGeom>
        </p:spPr>
        <p:txBody>
          <a:bodyPr wrap="square">
            <a:spAutoFit/>
          </a:bodyPr>
          <a:lstStyle/>
          <a:p>
            <a:pPr algn="ctr"/>
            <a:r>
              <a:rPr lang="en-US" sz="6000" dirty="0">
                <a:solidFill>
                  <a:schemeClr val="bg1"/>
                </a:solidFill>
                <a:latin typeface="Cinzel"/>
              </a:rPr>
              <a:t>Formal </a:t>
            </a:r>
          </a:p>
          <a:p>
            <a:pPr algn="ctr"/>
            <a:r>
              <a:rPr lang="en-US" sz="6000" dirty="0">
                <a:solidFill>
                  <a:schemeClr val="bg1"/>
                </a:solidFill>
                <a:latin typeface="Cinzel"/>
              </a:rPr>
              <a:t>letter writing </a:t>
            </a:r>
          </a:p>
          <a:p>
            <a:pPr algn="ctr"/>
            <a:r>
              <a:rPr lang="en-US" sz="6000" dirty="0">
                <a:solidFill>
                  <a:schemeClr val="bg1"/>
                </a:solidFill>
                <a:latin typeface="Cinzel"/>
              </a:rPr>
              <a:t>format</a:t>
            </a:r>
          </a:p>
        </p:txBody>
      </p:sp>
      <p:sp>
        <p:nvSpPr>
          <p:cNvPr id="3" name="Slide Number Placeholder 2"/>
          <p:cNvSpPr>
            <a:spLocks noGrp="1"/>
          </p:cNvSpPr>
          <p:nvPr>
            <p:ph type="sldNum" sz="quarter" idx="12"/>
          </p:nvPr>
        </p:nvSpPr>
        <p:spPr/>
        <p:txBody>
          <a:bodyPr/>
          <a:lstStyle/>
          <a:p>
            <a:pPr algn="r"/>
            <a:fld id="{DAB1974B-2228-450A-89D0-51F9F606BC2D}" type="slidenum">
              <a:rPr lang="en-US" smtClean="0">
                <a:solidFill>
                  <a:schemeClr val="bg1"/>
                </a:solidFill>
              </a:rPr>
              <a:pPr algn="r"/>
              <a:t>25</a:t>
            </a:fld>
            <a:endParaRPr lang="en-US" dirty="0">
              <a:solidFill>
                <a:schemeClr val="bg1"/>
              </a:solidFill>
            </a:endParaRPr>
          </a:p>
        </p:txBody>
      </p:sp>
    </p:spTree>
    <p:extLst>
      <p:ext uri="{BB962C8B-B14F-4D97-AF65-F5344CB8AC3E}">
        <p14:creationId xmlns:p14="http://schemas.microsoft.com/office/powerpoint/2010/main" val="4083536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Up Ribbon 15"/>
          <p:cNvSpPr/>
          <p:nvPr/>
        </p:nvSpPr>
        <p:spPr>
          <a:xfrm>
            <a:off x="152563" y="76200"/>
            <a:ext cx="11720520" cy="1302795"/>
          </a:xfrm>
          <a:prstGeom prst="ribbon2">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sp>
        <p:nvSpPr>
          <p:cNvPr id="17" name="TextBox 16"/>
          <p:cNvSpPr txBox="1"/>
          <p:nvPr/>
        </p:nvSpPr>
        <p:spPr>
          <a:xfrm>
            <a:off x="3434799" y="76202"/>
            <a:ext cx="5345215" cy="1107996"/>
          </a:xfrm>
          <a:prstGeom prst="rect">
            <a:avLst/>
          </a:prstGeom>
          <a:noFill/>
        </p:spPr>
        <p:txBody>
          <a:bodyPr wrap="square" lIns="121917" tIns="60958" rIns="121917" bIns="60958" rtlCol="0">
            <a:spAutoFit/>
          </a:bodyPr>
          <a:lstStyle/>
          <a:p>
            <a:pPr algn="ctr"/>
            <a:r>
              <a:rPr lang="en-US" sz="3200" b="1" dirty="0"/>
              <a:t>Fundamental Constitutional Principles</a:t>
            </a:r>
          </a:p>
        </p:txBody>
      </p:sp>
      <p:graphicFrame>
        <p:nvGraphicFramePr>
          <p:cNvPr id="3" name="Table 2"/>
          <p:cNvGraphicFramePr>
            <a:graphicFrameLocks noGrp="1"/>
          </p:cNvGraphicFramePr>
          <p:nvPr>
            <p:extLst>
              <p:ext uri="{D42A27DB-BD31-4B8C-83A1-F6EECF244321}">
                <p14:modId xmlns:p14="http://schemas.microsoft.com/office/powerpoint/2010/main" val="1854967624"/>
              </p:ext>
            </p:extLst>
          </p:nvPr>
        </p:nvGraphicFramePr>
        <p:xfrm>
          <a:off x="262130" y="1701801"/>
          <a:ext cx="11610955" cy="4825999"/>
        </p:xfrm>
        <a:graphic>
          <a:graphicData uri="http://schemas.openxmlformats.org/drawingml/2006/table">
            <a:tbl>
              <a:tblPr bandRow="1">
                <a:tableStyleId>{5C22544A-7EE6-4342-B048-85BDC9FD1C3A}</a:tableStyleId>
              </a:tblPr>
              <a:tblGrid>
                <a:gridCol w="2322191">
                  <a:extLst>
                    <a:ext uri="{9D8B030D-6E8A-4147-A177-3AD203B41FA5}">
                      <a16:colId xmlns:a16="http://schemas.microsoft.com/office/drawing/2014/main" val="20000"/>
                    </a:ext>
                  </a:extLst>
                </a:gridCol>
                <a:gridCol w="2322191">
                  <a:extLst>
                    <a:ext uri="{9D8B030D-6E8A-4147-A177-3AD203B41FA5}">
                      <a16:colId xmlns:a16="http://schemas.microsoft.com/office/drawing/2014/main" val="20001"/>
                    </a:ext>
                  </a:extLst>
                </a:gridCol>
                <a:gridCol w="2322191">
                  <a:extLst>
                    <a:ext uri="{9D8B030D-6E8A-4147-A177-3AD203B41FA5}">
                      <a16:colId xmlns:a16="http://schemas.microsoft.com/office/drawing/2014/main" val="20002"/>
                    </a:ext>
                  </a:extLst>
                </a:gridCol>
                <a:gridCol w="2322191">
                  <a:extLst>
                    <a:ext uri="{9D8B030D-6E8A-4147-A177-3AD203B41FA5}">
                      <a16:colId xmlns:a16="http://schemas.microsoft.com/office/drawing/2014/main" val="20003"/>
                    </a:ext>
                  </a:extLst>
                </a:gridCol>
                <a:gridCol w="2322191">
                  <a:extLst>
                    <a:ext uri="{9D8B030D-6E8A-4147-A177-3AD203B41FA5}">
                      <a16:colId xmlns:a16="http://schemas.microsoft.com/office/drawing/2014/main" val="20004"/>
                    </a:ext>
                  </a:extLst>
                </a:gridCol>
              </a:tblGrid>
              <a:tr h="48259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b="1" dirty="0">
                          <a:solidFill>
                            <a:schemeClr val="bg1"/>
                          </a:solidFill>
                          <a:latin typeface="Rockwell" pitchFamily="18" charset="0"/>
                        </a:rPr>
                        <a:t>Inalienable</a:t>
                      </a:r>
                      <a:r>
                        <a:rPr lang="en-US" sz="2100" b="1" baseline="0" dirty="0">
                          <a:solidFill>
                            <a:schemeClr val="bg1"/>
                          </a:solidFill>
                          <a:latin typeface="Rockwell" pitchFamily="18" charset="0"/>
                        </a:rPr>
                        <a:t> Rights/Social Compact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100" b="1" baseline="0" dirty="0">
                        <a:solidFill>
                          <a:schemeClr val="bg1"/>
                        </a:solidFill>
                        <a:latin typeface="Rockwell"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100" b="1" dirty="0">
                        <a:solidFill>
                          <a:schemeClr val="bg1"/>
                        </a:solidFill>
                        <a:latin typeface="Rockwell" pitchFamily="18" charset="0"/>
                      </a:endParaRPr>
                    </a:p>
                  </a:txBody>
                  <a:tcPr marL="121920" marR="1219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b="1" dirty="0">
                          <a:solidFill>
                            <a:schemeClr val="bg1"/>
                          </a:solidFill>
                          <a:latin typeface="Rockwell" pitchFamily="18" charset="0"/>
                        </a:rPr>
                        <a:t>Popular</a:t>
                      </a:r>
                      <a:r>
                        <a:rPr lang="en-US" sz="2100" b="1" baseline="0" dirty="0">
                          <a:solidFill>
                            <a:schemeClr val="bg1"/>
                          </a:solidFill>
                          <a:latin typeface="Rockwell" pitchFamily="18" charset="0"/>
                        </a:rPr>
                        <a:t> Sovereignty</a:t>
                      </a:r>
                      <a:endParaRPr lang="en-US" sz="2100" b="1" dirty="0">
                        <a:solidFill>
                          <a:schemeClr val="bg1"/>
                        </a:solidFill>
                        <a:latin typeface="Rockwell" pitchFamily="18" charset="0"/>
                      </a:endParaRPr>
                    </a:p>
                  </a:txBody>
                  <a:tcPr marL="121920" marR="1219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b="1" dirty="0">
                          <a:solidFill>
                            <a:schemeClr val="bg1"/>
                          </a:solidFill>
                          <a:latin typeface="Rockwell" pitchFamily="18" charset="0"/>
                        </a:rPr>
                        <a:t>Rule of Law</a:t>
                      </a:r>
                    </a:p>
                  </a:txBody>
                  <a:tcPr marL="121920" marR="1219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b="1" dirty="0">
                          <a:solidFill>
                            <a:schemeClr val="bg1"/>
                          </a:solidFill>
                          <a:latin typeface="Rockwell" pitchFamily="18" charset="0"/>
                        </a:rPr>
                        <a:t>Limited Government</a:t>
                      </a:r>
                    </a:p>
                  </a:txBody>
                  <a:tcPr marL="121920" marR="1219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100" b="1" dirty="0">
                          <a:solidFill>
                            <a:schemeClr val="bg1"/>
                          </a:solidFill>
                          <a:latin typeface="Rockwell" pitchFamily="18" charset="0"/>
                        </a:rPr>
                        <a:t>Equality</a:t>
                      </a:r>
                    </a:p>
                  </a:txBody>
                  <a:tcPr marL="121920" marR="1219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bl>
          </a:graphicData>
        </a:graphic>
      </p:graphicFrame>
      <p:cxnSp>
        <p:nvCxnSpPr>
          <p:cNvPr id="4" name="Straight Connector 3"/>
          <p:cNvCxnSpPr/>
          <p:nvPr/>
        </p:nvCxnSpPr>
        <p:spPr>
          <a:xfrm>
            <a:off x="304800" y="2819400"/>
            <a:ext cx="11568283" cy="0"/>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a:xfrm>
            <a:off x="11466683" y="6435959"/>
            <a:ext cx="609600" cy="365125"/>
          </a:xfrm>
        </p:spPr>
        <p:txBody>
          <a:bodyPr lIns="121917" tIns="60958" rIns="121917" bIns="60958"/>
          <a:lstStyle/>
          <a:p>
            <a:fld id="{8B52A069-1D77-4A22-B2AA-B7416D1A9C8F}" type="slidenum">
              <a:rPr lang="en-US" smtClean="0">
                <a:solidFill>
                  <a:schemeClr val="bg1"/>
                </a:solidFill>
              </a:rPr>
              <a:t>3</a:t>
            </a:fld>
            <a:endParaRPr lang="en-US" dirty="0">
              <a:solidFill>
                <a:schemeClr val="bg1"/>
              </a:solidFill>
            </a:endParaRPr>
          </a:p>
        </p:txBody>
      </p:sp>
      <p:sp>
        <p:nvSpPr>
          <p:cNvPr id="8" name="TextBox 7"/>
          <p:cNvSpPr txBox="1"/>
          <p:nvPr/>
        </p:nvSpPr>
        <p:spPr>
          <a:xfrm>
            <a:off x="304800" y="2837543"/>
            <a:ext cx="2336800" cy="3570204"/>
          </a:xfrm>
          <a:prstGeom prst="rect">
            <a:avLst/>
          </a:prstGeom>
          <a:noFill/>
        </p:spPr>
        <p:txBody>
          <a:bodyPr wrap="square" lIns="121917" tIns="60958" rIns="121917" bIns="60958" rtlCol="0">
            <a:spAutoFit/>
          </a:bodyPr>
          <a:lstStyle/>
          <a:p>
            <a:pPr marL="158747" indent="-158747">
              <a:buFont typeface="Arial" pitchFamily="34" charset="0"/>
              <a:buChar char="•"/>
            </a:pPr>
            <a:r>
              <a:rPr lang="en-US" sz="1600" dirty="0">
                <a:solidFill>
                  <a:schemeClr val="bg1"/>
                </a:solidFill>
              </a:rPr>
              <a:t>an individual enters into society with certain basic rights and no government can deny these rights</a:t>
            </a:r>
          </a:p>
          <a:p>
            <a:pPr marL="158747" indent="-158747">
              <a:buFont typeface="Arial" pitchFamily="34" charset="0"/>
              <a:buChar char="•"/>
            </a:pPr>
            <a:endParaRPr lang="en-US" sz="1600" dirty="0">
              <a:solidFill>
                <a:schemeClr val="bg1"/>
              </a:solidFill>
            </a:endParaRPr>
          </a:p>
          <a:p>
            <a:pPr marL="158747" indent="-158747">
              <a:buFont typeface="Arial" pitchFamily="34" charset="0"/>
              <a:buChar char="•"/>
            </a:pPr>
            <a:r>
              <a:rPr lang="en-US" sz="1600" dirty="0">
                <a:solidFill>
                  <a:schemeClr val="bg1"/>
                </a:solidFill>
              </a:rPr>
              <a:t>individuals willingly surrender some of their natural or inalienable rights in exchange for protection by the society in the form of laws and rules</a:t>
            </a:r>
          </a:p>
        </p:txBody>
      </p:sp>
      <p:sp>
        <p:nvSpPr>
          <p:cNvPr id="9" name="TextBox 8"/>
          <p:cNvSpPr txBox="1"/>
          <p:nvPr/>
        </p:nvSpPr>
        <p:spPr>
          <a:xfrm>
            <a:off x="2641600" y="3124200"/>
            <a:ext cx="2235200" cy="2893096"/>
          </a:xfrm>
          <a:prstGeom prst="rect">
            <a:avLst/>
          </a:prstGeom>
          <a:noFill/>
        </p:spPr>
        <p:txBody>
          <a:bodyPr wrap="square" lIns="121917" tIns="60958" rIns="121917" bIns="60958" rtlCol="0">
            <a:spAutoFit/>
          </a:bodyPr>
          <a:lstStyle/>
          <a:p>
            <a:r>
              <a:rPr lang="en-US" dirty="0">
                <a:solidFill>
                  <a:schemeClr val="bg1"/>
                </a:solidFill>
              </a:rPr>
              <a:t>the authority of a state and its government is created and sustained by the consent of its people, who are the source of all political power</a:t>
            </a:r>
          </a:p>
          <a:p>
            <a:endParaRPr lang="en-US" dirty="0"/>
          </a:p>
        </p:txBody>
      </p:sp>
      <p:sp>
        <p:nvSpPr>
          <p:cNvPr id="10" name="TextBox 9"/>
          <p:cNvSpPr txBox="1"/>
          <p:nvPr/>
        </p:nvSpPr>
        <p:spPr>
          <a:xfrm>
            <a:off x="7315200" y="3225801"/>
            <a:ext cx="2235200" cy="1559401"/>
          </a:xfrm>
          <a:prstGeom prst="rect">
            <a:avLst/>
          </a:prstGeom>
          <a:noFill/>
        </p:spPr>
        <p:txBody>
          <a:bodyPr wrap="square" lIns="121917" tIns="60958" rIns="121917" bIns="60958" rtlCol="0">
            <a:spAutoFit/>
          </a:bodyPr>
          <a:lstStyle/>
          <a:p>
            <a:r>
              <a:rPr lang="en-US" dirty="0">
                <a:solidFill>
                  <a:schemeClr val="bg1"/>
                </a:solidFill>
              </a:rPr>
              <a:t>governmental power is restricted by law, usually in a written constitution</a:t>
            </a:r>
          </a:p>
          <a:p>
            <a:endParaRPr lang="en-US" dirty="0"/>
          </a:p>
        </p:txBody>
      </p:sp>
      <p:sp>
        <p:nvSpPr>
          <p:cNvPr id="11" name="TextBox 10"/>
          <p:cNvSpPr txBox="1"/>
          <p:nvPr/>
        </p:nvSpPr>
        <p:spPr>
          <a:xfrm>
            <a:off x="5072941" y="3225801"/>
            <a:ext cx="2032000" cy="1846660"/>
          </a:xfrm>
          <a:prstGeom prst="rect">
            <a:avLst/>
          </a:prstGeom>
          <a:noFill/>
        </p:spPr>
        <p:txBody>
          <a:bodyPr wrap="square" lIns="121917" tIns="60958" rIns="121917" bIns="60958" rtlCol="0">
            <a:spAutoFit/>
          </a:bodyPr>
          <a:lstStyle/>
          <a:p>
            <a:r>
              <a:rPr lang="en-US" dirty="0">
                <a:solidFill>
                  <a:schemeClr val="bg1"/>
                </a:solidFill>
              </a:rPr>
              <a:t>all people and institutions must follow the laws, which are fairly applied to everyone</a:t>
            </a:r>
          </a:p>
        </p:txBody>
      </p:sp>
      <p:sp>
        <p:nvSpPr>
          <p:cNvPr id="12" name="TextBox 11"/>
          <p:cNvSpPr txBox="1"/>
          <p:nvPr/>
        </p:nvSpPr>
        <p:spPr>
          <a:xfrm>
            <a:off x="9753600" y="3124200"/>
            <a:ext cx="2017883" cy="1508101"/>
          </a:xfrm>
          <a:prstGeom prst="rect">
            <a:avLst/>
          </a:prstGeom>
          <a:noFill/>
        </p:spPr>
        <p:txBody>
          <a:bodyPr wrap="square" lIns="121917" tIns="60958" rIns="121917" bIns="60958" rtlCol="0">
            <a:spAutoFit/>
          </a:bodyPr>
          <a:lstStyle/>
          <a:p>
            <a:r>
              <a:rPr lang="en-US" dirty="0">
                <a:solidFill>
                  <a:schemeClr val="bg1"/>
                </a:solidFill>
              </a:rPr>
              <a:t>the state of being equal, especially in status, rights, and opportunities under the law</a:t>
            </a:r>
          </a:p>
        </p:txBody>
      </p:sp>
    </p:spTree>
    <p:extLst>
      <p:ext uri="{BB962C8B-B14F-4D97-AF65-F5344CB8AC3E}">
        <p14:creationId xmlns:p14="http://schemas.microsoft.com/office/powerpoint/2010/main" val="261267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6451304" y="0"/>
            <a:ext cx="5816601" cy="7518400"/>
          </a:xfrm>
          <a:prstGeom prst="rect">
            <a:avLst/>
          </a:prstGeom>
        </p:spPr>
      </p:pic>
      <p:sp>
        <p:nvSpPr>
          <p:cNvPr id="4" name="Text Placeholder 3"/>
          <p:cNvSpPr>
            <a:spLocks noGrp="1"/>
          </p:cNvSpPr>
          <p:nvPr>
            <p:ph type="body" idx="1"/>
          </p:nvPr>
        </p:nvSpPr>
        <p:spPr>
          <a:xfrm>
            <a:off x="304800" y="287079"/>
            <a:ext cx="5118100" cy="1948121"/>
          </a:xfrm>
        </p:spPr>
        <p:txBody>
          <a:bodyPr/>
          <a:lstStyle/>
          <a:p>
            <a:r>
              <a:rPr lang="en-US" sz="3600" b="1" dirty="0">
                <a:latin typeface="Eras Medium ITC" panose="020B0602030504020804" pitchFamily="34" charset="0"/>
              </a:rPr>
              <a:t>Preamble to the United States Constitution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0" y="2654300"/>
            <a:ext cx="3581400" cy="369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440633" y="6039293"/>
            <a:ext cx="340241"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3282700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389615"/>
            <a:ext cx="12192000" cy="1325563"/>
          </a:xfrm>
        </p:spPr>
        <p:txBody>
          <a:bodyPr numCol="1"/>
          <a:lstStyle/>
          <a:p>
            <a:pPr fontAlgn="base"/>
            <a:r>
              <a:rPr lang="en-US" sz="4000" b="1" dirty="0">
                <a:solidFill>
                  <a:schemeClr val="bg1"/>
                </a:solidFill>
                <a:latin typeface="Cinzel" panose="020B0604020202020204" charset="0"/>
              </a:rPr>
              <a:t>Preamble to the Constitution </a:t>
            </a:r>
            <a:br>
              <a:rPr lang="en-US" sz="4000" b="1" dirty="0">
                <a:solidFill>
                  <a:schemeClr val="bg1"/>
                </a:solidFill>
                <a:latin typeface="Cinzel" panose="020B0604020202020204" charset="0"/>
              </a:rPr>
            </a:br>
            <a:r>
              <a:rPr lang="en-US" sz="4000" b="1" dirty="0">
                <a:solidFill>
                  <a:schemeClr val="bg1"/>
                </a:solidFill>
                <a:latin typeface="Cinzel" panose="020B0604020202020204" charset="0"/>
              </a:rPr>
              <a:t>of the United States</a:t>
            </a:r>
          </a:p>
        </p:txBody>
      </p:sp>
      <p:pic>
        <p:nvPicPr>
          <p:cNvPr id="4" name="Picture 3"/>
          <p:cNvPicPr>
            <a:picLocks noChangeAspect="1"/>
          </p:cNvPicPr>
          <p:nvPr/>
        </p:nvPicPr>
        <p:blipFill>
          <a:blip r:embed="rId2"/>
          <a:stretch>
            <a:fillRect/>
          </a:stretch>
        </p:blipFill>
        <p:spPr>
          <a:xfrm>
            <a:off x="6961567" y="2312131"/>
            <a:ext cx="4997341" cy="3325504"/>
          </a:xfrm>
          <a:prstGeom prst="rect">
            <a:avLst/>
          </a:prstGeom>
        </p:spPr>
      </p:pic>
      <p:sp>
        <p:nvSpPr>
          <p:cNvPr id="5" name="Rectangle 4"/>
          <p:cNvSpPr/>
          <p:nvPr/>
        </p:nvSpPr>
        <p:spPr>
          <a:xfrm>
            <a:off x="651636" y="2159001"/>
            <a:ext cx="5965064" cy="1815882"/>
          </a:xfrm>
          <a:prstGeom prst="rect">
            <a:avLst/>
          </a:prstGeom>
        </p:spPr>
        <p:style>
          <a:lnRef idx="2">
            <a:schemeClr val="dk1"/>
          </a:lnRef>
          <a:fillRef idx="1">
            <a:schemeClr val="lt1"/>
          </a:fillRef>
          <a:effectRef idx="0">
            <a:schemeClr val="dk1"/>
          </a:effectRef>
          <a:fontRef idx="minor">
            <a:schemeClr val="dk1"/>
          </a:fontRef>
        </p:style>
        <p:txBody>
          <a:bodyPr wrap="square" numCol="1">
            <a:spAutoFit/>
          </a:bodyPr>
          <a:lstStyle/>
          <a:p>
            <a:pPr fontAlgn="base"/>
            <a:r>
              <a:rPr lang="en-US" sz="2800" b="0" i="0" dirty="0">
                <a:solidFill>
                  <a:srgbClr val="000000"/>
                </a:solidFill>
                <a:effectLst/>
                <a:latin typeface="Cinzel" panose="020B0604020202020204" charset="0"/>
              </a:rPr>
              <a:t>“We the People of the United States… do ordain and establish this Constitution for the United States of America.”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36" y="4308475"/>
            <a:ext cx="6181725"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pPr algn="r"/>
            <a:fld id="{DAB1974B-2228-450A-89D0-51F9F606BC2D}" type="slidenum">
              <a:rPr lang="en-US" smtClean="0">
                <a:solidFill>
                  <a:schemeClr val="bg1"/>
                </a:solidFill>
              </a:rPr>
              <a:pPr algn="r"/>
              <a:t>5</a:t>
            </a:fld>
            <a:endParaRPr lang="en-US" dirty="0">
              <a:solidFill>
                <a:schemeClr val="bg1"/>
              </a:solidFill>
            </a:endParaRPr>
          </a:p>
        </p:txBody>
      </p:sp>
    </p:spTree>
    <p:extLst>
      <p:ext uri="{BB962C8B-B14F-4D97-AF65-F5344CB8AC3E}">
        <p14:creationId xmlns:p14="http://schemas.microsoft.com/office/powerpoint/2010/main" val="4288271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1392700"/>
            <a:ext cx="11074400" cy="1058400"/>
          </a:xfrm>
        </p:spPr>
        <p:txBody>
          <a:bodyPr/>
          <a:lstStyle/>
          <a:p>
            <a:r>
              <a:rPr lang="en-US" sz="4300" b="1" dirty="0"/>
              <a:t>George Washington on the Constitution</a:t>
            </a:r>
            <a:br>
              <a:rPr lang="en-US" sz="4300" b="1" dirty="0"/>
            </a:br>
            <a:endParaRPr lang="en-US" sz="1200" b="1" dirty="0"/>
          </a:p>
        </p:txBody>
      </p:sp>
      <p:sp>
        <p:nvSpPr>
          <p:cNvPr id="3" name="Text Placeholder 2"/>
          <p:cNvSpPr>
            <a:spLocks noGrp="1"/>
          </p:cNvSpPr>
          <p:nvPr>
            <p:ph type="body" idx="1"/>
          </p:nvPr>
        </p:nvSpPr>
        <p:spPr>
          <a:xfrm>
            <a:off x="876300" y="2425700"/>
            <a:ext cx="10668000" cy="3556000"/>
          </a:xfrm>
        </p:spPr>
        <p:txBody>
          <a:bodyPr/>
          <a:lstStyle/>
          <a:p>
            <a:pPr>
              <a:lnSpc>
                <a:spcPct val="120000"/>
              </a:lnSpc>
              <a:buNone/>
            </a:pPr>
            <a:r>
              <a:rPr lang="en-US" sz="2700" b="1" dirty="0">
                <a:latin typeface="Cinzel" panose="020B0604020202020204" charset="0"/>
                <a:cs typeface="Kalinga" pitchFamily="34" charset="0"/>
              </a:rPr>
              <a:t>“The basis of our political system is the right of the people to make and to alter their constitutions of government. . . . the Constitution which at any time exists . . . is sacred and obligatory upon all.  The very idea of the power of and the right of the people to establish government presupposes the duty of every individual to obey the established government.” </a:t>
            </a:r>
          </a:p>
          <a:p>
            <a:pPr>
              <a:buNone/>
            </a:pPr>
            <a:endParaRPr lang="en-US" sz="2700" dirty="0">
              <a:latin typeface="Kalinga" pitchFamily="34" charset="0"/>
              <a:cs typeface="Kalinga" pitchFamily="34" charset="0"/>
            </a:endParaRPr>
          </a:p>
          <a:p>
            <a:pPr>
              <a:buNone/>
            </a:pPr>
            <a:r>
              <a:rPr lang="en-US" sz="2700" dirty="0">
                <a:latin typeface="Kalinga" pitchFamily="34" charset="0"/>
                <a:cs typeface="Kalinga" pitchFamily="34" charset="0"/>
              </a:rPr>
              <a:t>											</a:t>
            </a:r>
            <a:fld id="{22E8FF20-53AB-498C-A111-E7D3225A9E8A}" type="slidenum">
              <a:rPr lang="en-US" sz="2700" smtClean="0">
                <a:latin typeface="Kalinga" pitchFamily="34" charset="0"/>
                <a:cs typeface="Kalinga" pitchFamily="34" charset="0"/>
              </a:rPr>
              <a:t>6</a:t>
            </a:fld>
            <a:endParaRPr lang="en-US" sz="2700" dirty="0">
              <a:latin typeface="Kalinga" pitchFamily="34" charset="0"/>
              <a:cs typeface="Kalinga" pitchFamily="34" charset="0"/>
            </a:endParaRPr>
          </a:p>
          <a:p>
            <a:pPr>
              <a:buNone/>
            </a:pPr>
            <a:r>
              <a:rPr lang="en-US" dirty="0"/>
              <a:t>-- George Washington’s Farewell Address</a:t>
            </a:r>
          </a:p>
          <a:p>
            <a:endParaRPr lang="en-US" dirty="0"/>
          </a:p>
        </p:txBody>
      </p:sp>
    </p:spTree>
    <p:extLst>
      <p:ext uri="{BB962C8B-B14F-4D97-AF65-F5344CB8AC3E}">
        <p14:creationId xmlns:p14="http://schemas.microsoft.com/office/powerpoint/2010/main" val="3899254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90" y="0"/>
            <a:ext cx="12192000" cy="6939207"/>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5935352" y="1468409"/>
            <a:ext cx="3034477" cy="2972962"/>
            <a:chOff x="1670270" y="2917177"/>
            <a:chExt cx="2012364" cy="2028726"/>
          </a:xfrm>
          <a:solidFill>
            <a:srgbClr val="006600"/>
          </a:solidFill>
        </p:grpSpPr>
        <p:sp>
          <p:nvSpPr>
            <p:cNvPr id="13" name="Shape 12"/>
            <p:cNvSpPr/>
            <p:nvPr/>
          </p:nvSpPr>
          <p:spPr>
            <a:xfrm>
              <a:off x="1670270" y="2917177"/>
              <a:ext cx="2012364" cy="2028726"/>
            </a:xfrm>
            <a:prstGeom prst="gear9">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TextBox 4"/>
            <p:cNvSpPr txBox="1"/>
            <p:nvPr/>
          </p:nvSpPr>
          <p:spPr>
            <a:xfrm rot="1473550">
              <a:off x="1947837" y="3632247"/>
              <a:ext cx="1462655" cy="677974"/>
            </a:xfrm>
            <a:prstGeom prst="rect">
              <a:avLst/>
            </a:prstGeom>
            <a:noFill/>
            <a:ln>
              <a:noFill/>
            </a:ln>
          </p:spPr>
          <p:txBody>
            <a:bodyPr wrap="square" rtlCol="0">
              <a:spAutoFit/>
            </a:bodyPr>
            <a:lstStyle/>
            <a:p>
              <a:pPr algn="ctr"/>
              <a:r>
                <a:rPr lang="en-US" b="1" dirty="0">
                  <a:solidFill>
                    <a:schemeClr val="bg1"/>
                  </a:solidFill>
                </a:rPr>
                <a:t>Representative Government/ Republicanism</a:t>
              </a:r>
            </a:p>
          </p:txBody>
        </p:sp>
      </p:grpSp>
      <p:grpSp>
        <p:nvGrpSpPr>
          <p:cNvPr id="36" name="Group 35"/>
          <p:cNvGrpSpPr/>
          <p:nvPr/>
        </p:nvGrpSpPr>
        <p:grpSpPr>
          <a:xfrm>
            <a:off x="8792939" y="1154924"/>
            <a:ext cx="3053689" cy="2953798"/>
            <a:chOff x="396528" y="4518422"/>
            <a:chExt cx="2050048" cy="1948926"/>
          </a:xfrm>
        </p:grpSpPr>
        <p:sp>
          <p:nvSpPr>
            <p:cNvPr id="7" name="Shape 6"/>
            <p:cNvSpPr/>
            <p:nvPr/>
          </p:nvSpPr>
          <p:spPr>
            <a:xfrm>
              <a:off x="396528" y="4518422"/>
              <a:ext cx="2050048" cy="1948926"/>
            </a:xfrm>
            <a:prstGeom prst="gear9">
              <a:avLst/>
            </a:prstGeom>
            <a:solidFill>
              <a:srgbClr val="003399"/>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TextBox 18"/>
            <p:cNvSpPr txBox="1"/>
            <p:nvPr/>
          </p:nvSpPr>
          <p:spPr>
            <a:xfrm rot="19147232">
              <a:off x="802156" y="5228147"/>
              <a:ext cx="1318317" cy="426451"/>
            </a:xfrm>
            <a:prstGeom prst="rect">
              <a:avLst/>
            </a:prstGeom>
            <a:noFill/>
            <a:ln>
              <a:noFill/>
            </a:ln>
          </p:spPr>
          <p:txBody>
            <a:bodyPr wrap="square" rtlCol="0">
              <a:spAutoFit/>
            </a:bodyPr>
            <a:lstStyle/>
            <a:p>
              <a:pPr algn="ctr"/>
              <a:r>
                <a:rPr lang="en-US" b="1" dirty="0">
                  <a:solidFill>
                    <a:schemeClr val="bg1"/>
                  </a:solidFill>
                </a:rPr>
                <a:t>Separation of Powers</a:t>
              </a:r>
            </a:p>
          </p:txBody>
        </p:sp>
      </p:grpSp>
      <p:grpSp>
        <p:nvGrpSpPr>
          <p:cNvPr id="42" name="Group 41"/>
          <p:cNvGrpSpPr/>
          <p:nvPr/>
        </p:nvGrpSpPr>
        <p:grpSpPr>
          <a:xfrm rot="20005972">
            <a:off x="751636" y="3557169"/>
            <a:ext cx="2936420" cy="2799190"/>
            <a:chOff x="4994251" y="1851330"/>
            <a:chExt cx="1981200" cy="2081126"/>
          </a:xfrm>
          <a:solidFill>
            <a:srgbClr val="9900CC"/>
          </a:solidFill>
        </p:grpSpPr>
        <p:sp>
          <p:nvSpPr>
            <p:cNvPr id="10" name="Shape 9"/>
            <p:cNvSpPr/>
            <p:nvPr/>
          </p:nvSpPr>
          <p:spPr>
            <a:xfrm>
              <a:off x="4994251" y="1851330"/>
              <a:ext cx="1981200" cy="2081126"/>
            </a:xfrm>
            <a:prstGeom prst="gear9">
              <a:avLst/>
            </a:prstGeom>
            <a:grp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TextBox 19"/>
            <p:cNvSpPr txBox="1"/>
            <p:nvPr/>
          </p:nvSpPr>
          <p:spPr>
            <a:xfrm rot="21051986">
              <a:off x="5327131" y="2665188"/>
              <a:ext cx="1307370" cy="469377"/>
            </a:xfrm>
            <a:prstGeom prst="rect">
              <a:avLst/>
            </a:prstGeom>
            <a:grpFill/>
            <a:ln>
              <a:noFill/>
            </a:ln>
          </p:spPr>
          <p:txBody>
            <a:bodyPr wrap="square" rtlCol="0">
              <a:spAutoFit/>
            </a:bodyPr>
            <a:lstStyle/>
            <a:p>
              <a:pPr algn="ctr"/>
              <a:r>
                <a:rPr lang="en-US" b="1" dirty="0">
                  <a:solidFill>
                    <a:schemeClr val="bg1"/>
                  </a:solidFill>
                </a:rPr>
                <a:t>Checks and Balances</a:t>
              </a:r>
            </a:p>
          </p:txBody>
        </p:sp>
      </p:grpSp>
      <p:sp>
        <p:nvSpPr>
          <p:cNvPr id="52" name="TextBox 51"/>
          <p:cNvSpPr txBox="1"/>
          <p:nvPr/>
        </p:nvSpPr>
        <p:spPr>
          <a:xfrm>
            <a:off x="1884927" y="474507"/>
            <a:ext cx="9034015" cy="461665"/>
          </a:xfrm>
          <a:prstGeom prst="rect">
            <a:avLst/>
          </a:prstGeom>
          <a:noFill/>
        </p:spPr>
        <p:txBody>
          <a:bodyPr wrap="square" rtlCol="0">
            <a:spAutoFit/>
          </a:bodyPr>
          <a:lstStyle/>
          <a:p>
            <a:pPr algn="ctr"/>
            <a:r>
              <a:rPr lang="en-US" sz="2400" b="1" dirty="0"/>
              <a:t>Constitutional Mechanisms</a:t>
            </a:r>
          </a:p>
        </p:txBody>
      </p:sp>
      <p:grpSp>
        <p:nvGrpSpPr>
          <p:cNvPr id="30" name="Group 29"/>
          <p:cNvGrpSpPr/>
          <p:nvPr/>
        </p:nvGrpSpPr>
        <p:grpSpPr>
          <a:xfrm rot="21428796">
            <a:off x="8278373" y="3879838"/>
            <a:ext cx="2960197" cy="2825351"/>
            <a:chOff x="780150" y="2530602"/>
            <a:chExt cx="2050048" cy="1948926"/>
          </a:xfrm>
          <a:solidFill>
            <a:srgbClr val="FF9900"/>
          </a:solidFill>
        </p:grpSpPr>
        <p:sp>
          <p:nvSpPr>
            <p:cNvPr id="32" name="Shape 31"/>
            <p:cNvSpPr/>
            <p:nvPr/>
          </p:nvSpPr>
          <p:spPr>
            <a:xfrm rot="20561136">
              <a:off x="780150" y="2530602"/>
              <a:ext cx="2050048" cy="1948926"/>
            </a:xfrm>
            <a:prstGeom prst="gear9">
              <a:avLst/>
            </a:prstGeom>
            <a:solidFill>
              <a:srgbClr val="FF6600"/>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TextBox 20"/>
            <p:cNvSpPr txBox="1"/>
            <p:nvPr/>
          </p:nvSpPr>
          <p:spPr>
            <a:xfrm rot="1278348">
              <a:off x="1111211" y="3428235"/>
              <a:ext cx="1378725" cy="337539"/>
            </a:xfrm>
            <a:prstGeom prst="rect">
              <a:avLst/>
            </a:prstGeom>
            <a:noFill/>
            <a:ln>
              <a:noFill/>
            </a:ln>
          </p:spPr>
          <p:txBody>
            <a:bodyPr wrap="square" rtlCol="0">
              <a:spAutoFit/>
            </a:bodyPr>
            <a:lstStyle/>
            <a:p>
              <a:pPr algn="ctr"/>
              <a:r>
                <a:rPr lang="en-US" b="1" dirty="0">
                  <a:solidFill>
                    <a:schemeClr val="bg1"/>
                  </a:solidFill>
                </a:rPr>
                <a:t>Bill of Rights</a:t>
              </a:r>
            </a:p>
          </p:txBody>
        </p:sp>
      </p:grpSp>
      <p:sp>
        <p:nvSpPr>
          <p:cNvPr id="28" name="Shape 27"/>
          <p:cNvSpPr/>
          <p:nvPr/>
        </p:nvSpPr>
        <p:spPr>
          <a:xfrm rot="346666">
            <a:off x="3042058" y="1731079"/>
            <a:ext cx="2925992" cy="2802660"/>
          </a:xfrm>
          <a:prstGeom prst="gear9">
            <a:avLst/>
          </a:prstGeom>
          <a:solidFill>
            <a:srgbClr val="FFFF00"/>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TextBox 21"/>
          <p:cNvSpPr txBox="1"/>
          <p:nvPr/>
        </p:nvSpPr>
        <p:spPr>
          <a:xfrm rot="19588987">
            <a:off x="3336074" y="2947744"/>
            <a:ext cx="2338493" cy="369332"/>
          </a:xfrm>
          <a:prstGeom prst="rect">
            <a:avLst/>
          </a:prstGeom>
          <a:noFill/>
          <a:ln>
            <a:noFill/>
          </a:ln>
        </p:spPr>
        <p:txBody>
          <a:bodyPr wrap="square" rtlCol="0">
            <a:spAutoFit/>
          </a:bodyPr>
          <a:lstStyle/>
          <a:p>
            <a:pPr algn="ctr"/>
            <a:r>
              <a:rPr lang="en-US" b="1" dirty="0"/>
              <a:t>Federalism</a:t>
            </a:r>
          </a:p>
        </p:txBody>
      </p:sp>
      <p:grpSp>
        <p:nvGrpSpPr>
          <p:cNvPr id="6" name="Group 5"/>
          <p:cNvGrpSpPr/>
          <p:nvPr/>
        </p:nvGrpSpPr>
        <p:grpSpPr>
          <a:xfrm>
            <a:off x="5410417" y="1258272"/>
            <a:ext cx="1210944" cy="1074540"/>
            <a:chOff x="4707584" y="3088421"/>
            <a:chExt cx="1158556" cy="802802"/>
          </a:xfrm>
        </p:grpSpPr>
        <p:pic>
          <p:nvPicPr>
            <p:cNvPr id="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4707584" y="3132406"/>
              <a:ext cx="758817" cy="75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6661" y="3088421"/>
              <a:ext cx="799479" cy="79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9" name="Group 48"/>
          <p:cNvGrpSpPr/>
          <p:nvPr/>
        </p:nvGrpSpPr>
        <p:grpSpPr>
          <a:xfrm rot="1695415">
            <a:off x="3027332" y="1285640"/>
            <a:ext cx="1116841" cy="743571"/>
            <a:chOff x="4707584" y="3088421"/>
            <a:chExt cx="1158556" cy="802802"/>
          </a:xfrm>
        </p:grpSpPr>
        <p:pic>
          <p:nvPicPr>
            <p:cNvPr id="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V="1">
              <a:off x="4707584" y="3132406"/>
              <a:ext cx="758817" cy="75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6661" y="3088421"/>
              <a:ext cx="799479" cy="79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4" name="Group 53"/>
          <p:cNvGrpSpPr/>
          <p:nvPr/>
        </p:nvGrpSpPr>
        <p:grpSpPr>
          <a:xfrm rot="10800000">
            <a:off x="3224220" y="5271182"/>
            <a:ext cx="1544741" cy="1204258"/>
            <a:chOff x="4707584" y="3088421"/>
            <a:chExt cx="1158556" cy="802802"/>
          </a:xfrm>
        </p:grpSpPr>
        <p:pic>
          <p:nvPicPr>
            <p:cNvPr id="5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4707584" y="3132406"/>
              <a:ext cx="758817" cy="75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6661" y="3088421"/>
              <a:ext cx="799479" cy="79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7" name="Group 56"/>
          <p:cNvGrpSpPr/>
          <p:nvPr/>
        </p:nvGrpSpPr>
        <p:grpSpPr>
          <a:xfrm rot="10631735">
            <a:off x="7219567" y="5421367"/>
            <a:ext cx="1544741" cy="1356828"/>
            <a:chOff x="4707584" y="3088421"/>
            <a:chExt cx="1158556" cy="802802"/>
          </a:xfrm>
        </p:grpSpPr>
        <p:pic>
          <p:nvPicPr>
            <p:cNvPr id="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4707584" y="3132406"/>
              <a:ext cx="758817" cy="75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6661" y="3088421"/>
              <a:ext cx="799479" cy="79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0" name="Shape 59"/>
          <p:cNvSpPr/>
          <p:nvPr/>
        </p:nvSpPr>
        <p:spPr>
          <a:xfrm rot="378937">
            <a:off x="280700" y="688612"/>
            <a:ext cx="2946400" cy="2725991"/>
          </a:xfrm>
          <a:prstGeom prst="gear9">
            <a:avLst/>
          </a:prstGeom>
          <a:solidFill>
            <a:srgbClr val="CC3300"/>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Box 8"/>
          <p:cNvSpPr txBox="1"/>
          <p:nvPr/>
        </p:nvSpPr>
        <p:spPr>
          <a:xfrm rot="845189">
            <a:off x="748046" y="1446317"/>
            <a:ext cx="1930400" cy="1200329"/>
          </a:xfrm>
          <a:prstGeom prst="rect">
            <a:avLst/>
          </a:prstGeom>
          <a:noFill/>
        </p:spPr>
        <p:txBody>
          <a:bodyPr wrap="square" rtlCol="0">
            <a:spAutoFit/>
          </a:bodyPr>
          <a:lstStyle/>
          <a:p>
            <a:pPr algn="ctr"/>
            <a:r>
              <a:rPr lang="en-US" b="1" dirty="0">
                <a:solidFill>
                  <a:schemeClr val="bg1"/>
                </a:solidFill>
              </a:rPr>
              <a:t>Written Constitution with Delegated Powers</a:t>
            </a:r>
          </a:p>
        </p:txBody>
      </p:sp>
      <p:sp>
        <p:nvSpPr>
          <p:cNvPr id="61" name="Shape 60"/>
          <p:cNvSpPr/>
          <p:nvPr/>
        </p:nvSpPr>
        <p:spPr>
          <a:xfrm rot="848385">
            <a:off x="4884081" y="4068672"/>
            <a:ext cx="2818473" cy="2726346"/>
          </a:xfrm>
          <a:prstGeom prst="gear9">
            <a:avLst/>
          </a:prstGeom>
          <a:solidFill>
            <a:srgbClr val="FFFFFF"/>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TextBox 10"/>
          <p:cNvSpPr txBox="1"/>
          <p:nvPr/>
        </p:nvSpPr>
        <p:spPr>
          <a:xfrm>
            <a:off x="5455066" y="5146334"/>
            <a:ext cx="1893736" cy="646331"/>
          </a:xfrm>
          <a:prstGeom prst="rect">
            <a:avLst/>
          </a:prstGeom>
          <a:noFill/>
        </p:spPr>
        <p:txBody>
          <a:bodyPr wrap="square" rtlCol="0">
            <a:spAutoFit/>
          </a:bodyPr>
          <a:lstStyle/>
          <a:p>
            <a:pPr algn="ctr"/>
            <a:r>
              <a:rPr lang="en-US" b="1" dirty="0">
                <a:cs typeface="Arial" pitchFamily="34" charset="0"/>
              </a:rPr>
              <a:t>Amendment Process</a:t>
            </a:r>
          </a:p>
        </p:txBody>
      </p:sp>
      <p:grpSp>
        <p:nvGrpSpPr>
          <p:cNvPr id="37" name="Group 36"/>
          <p:cNvGrpSpPr/>
          <p:nvPr/>
        </p:nvGrpSpPr>
        <p:grpSpPr>
          <a:xfrm rot="7128540">
            <a:off x="10753611" y="3970490"/>
            <a:ext cx="1158556" cy="1070403"/>
            <a:chOff x="4707584" y="3088421"/>
            <a:chExt cx="1158556" cy="802802"/>
          </a:xfrm>
        </p:grpSpPr>
        <p:pic>
          <p:nvPicPr>
            <p:cNvPr id="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4707584" y="3132406"/>
              <a:ext cx="758817" cy="75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6661" y="3088421"/>
              <a:ext cx="799479" cy="79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0" name="Group 39"/>
          <p:cNvGrpSpPr/>
          <p:nvPr/>
        </p:nvGrpSpPr>
        <p:grpSpPr>
          <a:xfrm rot="20985503">
            <a:off x="8318650" y="1249738"/>
            <a:ext cx="1147673" cy="905500"/>
            <a:chOff x="4707584" y="3088421"/>
            <a:chExt cx="1158556" cy="802802"/>
          </a:xfrm>
        </p:grpSpPr>
        <p:pic>
          <p:nvPicPr>
            <p:cNvPr id="4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flipV="1">
              <a:off x="4707584" y="3132406"/>
              <a:ext cx="758817" cy="75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66661" y="3088421"/>
              <a:ext cx="799479" cy="79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5" name="Group 44"/>
          <p:cNvGrpSpPr/>
          <p:nvPr/>
        </p:nvGrpSpPr>
        <p:grpSpPr>
          <a:xfrm rot="15506753">
            <a:off x="341804" y="3140729"/>
            <a:ext cx="1158556" cy="1070403"/>
            <a:chOff x="4707584" y="3088421"/>
            <a:chExt cx="1158556" cy="802802"/>
          </a:xfrm>
        </p:grpSpPr>
        <p:pic>
          <p:nvPicPr>
            <p:cNvPr id="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4707584" y="3132406"/>
              <a:ext cx="758817" cy="75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6661" y="3088421"/>
              <a:ext cx="799479" cy="79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Slide Number Placeholder 3"/>
          <p:cNvSpPr>
            <a:spLocks noGrp="1"/>
          </p:cNvSpPr>
          <p:nvPr>
            <p:ph type="sldNum" sz="quarter" idx="12"/>
          </p:nvPr>
        </p:nvSpPr>
        <p:spPr/>
        <p:txBody>
          <a:bodyPr/>
          <a:lstStyle/>
          <a:p>
            <a:fld id="{DAB1974B-2228-450A-89D0-51F9F606BC2D}" type="slidenum">
              <a:rPr lang="en-US" smtClean="0"/>
              <a:t>7</a:t>
            </a:fld>
            <a:endParaRPr lang="en-US"/>
          </a:p>
        </p:txBody>
      </p:sp>
      <p:sp>
        <p:nvSpPr>
          <p:cNvPr id="8" name="TextBox 7"/>
          <p:cNvSpPr txBox="1"/>
          <p:nvPr/>
        </p:nvSpPr>
        <p:spPr>
          <a:xfrm>
            <a:off x="11332889" y="6315740"/>
            <a:ext cx="513739" cy="369332"/>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2303083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48023" y="838281"/>
            <a:ext cx="11593285" cy="1485820"/>
          </a:xfrm>
          <a:prstGeom prst="rect">
            <a:avLst/>
          </a:prstGeom>
        </p:spPr>
        <p:txBody>
          <a:bodyPr wrap="square" lIns="121897" tIns="121897" rIns="121897" bIns="121897" anchor="b" anchorCtr="0">
            <a:noAutofit/>
          </a:bodyPr>
          <a:lstStyle/>
          <a:p>
            <a:r>
              <a:rPr lang="en" sz="3700" b="1" dirty="0"/>
              <a:t>Conflict in our Constitutional System is Not a Bug,</a:t>
            </a:r>
            <a:br>
              <a:rPr lang="en" sz="3700" b="1" dirty="0"/>
            </a:br>
            <a:r>
              <a:rPr lang="en" sz="3700" b="1" dirty="0"/>
              <a:t> It is a Feature!</a:t>
            </a:r>
          </a:p>
        </p:txBody>
      </p:sp>
      <p:sp>
        <p:nvSpPr>
          <p:cNvPr id="113" name="Shape 113"/>
          <p:cNvSpPr txBox="1">
            <a:spLocks noGrp="1"/>
          </p:cNvSpPr>
          <p:nvPr>
            <p:ph type="body" idx="1"/>
          </p:nvPr>
        </p:nvSpPr>
        <p:spPr>
          <a:xfrm>
            <a:off x="1931668" y="6070600"/>
            <a:ext cx="8626000" cy="951187"/>
          </a:xfrm>
          <a:prstGeom prst="rect">
            <a:avLst/>
          </a:prstGeom>
        </p:spPr>
        <p:txBody>
          <a:bodyPr wrap="square" lIns="121897" tIns="121897" rIns="121897" bIns="121897" anchor="t" anchorCtr="0">
            <a:noAutofit/>
          </a:bodyPr>
          <a:lstStyle/>
          <a:p>
            <a:pPr algn="ctr">
              <a:buNone/>
            </a:pPr>
            <a:r>
              <a:rPr lang="en" sz="2700" dirty="0"/>
              <a:t>Conflict between political actors is the norm!</a:t>
            </a:r>
          </a:p>
        </p:txBody>
      </p:sp>
      <p:sp>
        <p:nvSpPr>
          <p:cNvPr id="2" name="Rectangle 1"/>
          <p:cNvSpPr/>
          <p:nvPr/>
        </p:nvSpPr>
        <p:spPr>
          <a:xfrm>
            <a:off x="3962398" y="3225800"/>
            <a:ext cx="4564537" cy="28448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1001" y="2781300"/>
            <a:ext cx="638733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355572" y="6368902"/>
            <a:ext cx="637954" cy="372140"/>
          </a:xfrm>
          <a:prstGeom prst="rect">
            <a:avLst/>
          </a:prstGeom>
          <a:noFill/>
        </p:spPr>
        <p:txBody>
          <a:bodyPr wrap="square" rtlCol="0">
            <a:spAutoFit/>
          </a:bodyPr>
          <a:lstStyle/>
          <a:p>
            <a:r>
              <a:rPr lang="en-US" dirty="0">
                <a:solidFill>
                  <a:schemeClr val="bg1"/>
                </a:solidFill>
              </a:rPr>
              <a:t>8</a:t>
            </a:r>
          </a:p>
        </p:txBody>
      </p:sp>
    </p:spTree>
    <p:extLst>
      <p:ext uri="{BB962C8B-B14F-4D97-AF65-F5344CB8AC3E}">
        <p14:creationId xmlns:p14="http://schemas.microsoft.com/office/powerpoint/2010/main" val="2595805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1090693"/>
            <a:ext cx="5636684" cy="4242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C:\Users\blooma\AppData\Local\Microsoft\Windows\Temporary Internet Files\Content.IE5\00NGV8KR\Federalism[1].jpg"/>
          <p:cNvPicPr/>
          <p:nvPr/>
        </p:nvPicPr>
        <p:blipFill>
          <a:blip r:embed="rId4">
            <a:extLst>
              <a:ext uri="{28A0092B-C50C-407E-A947-70E740481C1C}">
                <a14:useLocalDpi xmlns:a14="http://schemas.microsoft.com/office/drawing/2010/main" val="0"/>
              </a:ext>
            </a:extLst>
          </a:blip>
          <a:srcRect/>
          <a:stretch>
            <a:fillRect/>
          </a:stretch>
        </p:blipFill>
        <p:spPr bwMode="auto">
          <a:xfrm>
            <a:off x="406400" y="1058287"/>
            <a:ext cx="5283200" cy="4275384"/>
          </a:xfrm>
          <a:prstGeom prst="rect">
            <a:avLst/>
          </a:prstGeom>
          <a:noFill/>
          <a:ln>
            <a:noFill/>
          </a:ln>
        </p:spPr>
      </p:pic>
      <p:sp>
        <p:nvSpPr>
          <p:cNvPr id="2" name="TextBox 1"/>
          <p:cNvSpPr txBox="1"/>
          <p:nvPr/>
        </p:nvSpPr>
        <p:spPr>
          <a:xfrm>
            <a:off x="1016000" y="5824377"/>
            <a:ext cx="4267200" cy="492443"/>
          </a:xfrm>
          <a:prstGeom prst="rect">
            <a:avLst/>
          </a:prstGeom>
          <a:noFill/>
        </p:spPr>
        <p:txBody>
          <a:bodyPr wrap="square" lIns="121917" tIns="60958" rIns="121917" bIns="60958" rtlCol="0">
            <a:spAutoFit/>
          </a:bodyPr>
          <a:lstStyle/>
          <a:p>
            <a:pPr algn="ctr"/>
            <a:r>
              <a:rPr lang="en-US" sz="2400" b="1" dirty="0">
                <a:solidFill>
                  <a:schemeClr val="bg1"/>
                </a:solidFill>
              </a:rPr>
              <a:t>Federalism</a:t>
            </a:r>
          </a:p>
        </p:txBody>
      </p:sp>
      <p:sp>
        <p:nvSpPr>
          <p:cNvPr id="6" name="TextBox 5"/>
          <p:cNvSpPr txBox="1"/>
          <p:nvPr/>
        </p:nvSpPr>
        <p:spPr>
          <a:xfrm>
            <a:off x="7010400" y="5680750"/>
            <a:ext cx="4267200" cy="779700"/>
          </a:xfrm>
          <a:prstGeom prst="rect">
            <a:avLst/>
          </a:prstGeom>
          <a:noFill/>
        </p:spPr>
        <p:txBody>
          <a:bodyPr wrap="square" lIns="121917" tIns="60958" rIns="121917" bIns="60958" rtlCol="0">
            <a:spAutoFit/>
          </a:bodyPr>
          <a:lstStyle/>
          <a:p>
            <a:pPr algn="ctr"/>
            <a:r>
              <a:rPr lang="en-US" sz="2100" b="1" dirty="0">
                <a:solidFill>
                  <a:schemeClr val="bg1"/>
                </a:solidFill>
              </a:rPr>
              <a:t>Separation of Powers </a:t>
            </a:r>
          </a:p>
          <a:p>
            <a:pPr algn="ctr"/>
            <a:r>
              <a:rPr lang="en-US" sz="2100" b="1" dirty="0">
                <a:solidFill>
                  <a:schemeClr val="bg1"/>
                </a:solidFill>
              </a:rPr>
              <a:t>Checks and Balances</a:t>
            </a:r>
          </a:p>
        </p:txBody>
      </p:sp>
      <p:sp>
        <p:nvSpPr>
          <p:cNvPr id="3" name="TextBox 2"/>
          <p:cNvSpPr txBox="1"/>
          <p:nvPr/>
        </p:nvSpPr>
        <p:spPr>
          <a:xfrm>
            <a:off x="11277600" y="6460450"/>
            <a:ext cx="800986" cy="369332"/>
          </a:xfrm>
          <a:prstGeom prst="rect">
            <a:avLst/>
          </a:prstGeom>
          <a:noFill/>
        </p:spPr>
        <p:txBody>
          <a:bodyPr wrap="square" rtlCol="0">
            <a:spAutoFit/>
          </a:bodyPr>
          <a:lstStyle/>
          <a:p>
            <a:r>
              <a:rPr lang="en-US" dirty="0">
                <a:solidFill>
                  <a:schemeClr val="bg1"/>
                </a:solidFill>
              </a:rPr>
              <a:t>9</a:t>
            </a:r>
          </a:p>
        </p:txBody>
      </p:sp>
    </p:spTree>
    <p:extLst>
      <p:ext uri="{BB962C8B-B14F-4D97-AF65-F5344CB8AC3E}">
        <p14:creationId xmlns:p14="http://schemas.microsoft.com/office/powerpoint/2010/main" val="3838675437"/>
      </p:ext>
    </p:extLst>
  </p:cSld>
  <p:clrMapOvr>
    <a:masterClrMapping/>
  </p:clrMapOvr>
</p:sld>
</file>

<file path=ppt/theme/theme1.xml><?xml version="1.0" encoding="utf-8"?>
<a:theme xmlns:a="http://schemas.openxmlformats.org/drawingml/2006/main" name="Vicent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Vicentio PPT template</Template>
  <TotalTime>6479</TotalTime>
  <Words>1824</Words>
  <Application>Microsoft Office PowerPoint</Application>
  <PresentationFormat>Widescreen</PresentationFormat>
  <Paragraphs>291</Paragraphs>
  <Slides>25</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Century Gothic</vt:lpstr>
      <vt:lpstr>Cinzel</vt:lpstr>
      <vt:lpstr>Eras Medium ITC</vt:lpstr>
      <vt:lpstr>Kalinga</vt:lpstr>
      <vt:lpstr>Libre Baskerville</vt:lpstr>
      <vt:lpstr>Rockwell</vt:lpstr>
      <vt:lpstr>Vicentio template</vt:lpstr>
      <vt:lpstr>Is Gerrymandering threatening our constitutional democratic republic?  Lesson 10, Unit 2</vt:lpstr>
      <vt:lpstr>The Declaration of Independence </vt:lpstr>
      <vt:lpstr>PowerPoint Presentation</vt:lpstr>
      <vt:lpstr>PowerPoint Presentation</vt:lpstr>
      <vt:lpstr>Preamble to the Constitution  of the United States</vt:lpstr>
      <vt:lpstr>George Washington on the Constitution </vt:lpstr>
      <vt:lpstr>PowerPoint Presentation</vt:lpstr>
      <vt:lpstr>Conflict in our Constitutional System is Not a Bug,  It is a Feature!</vt:lpstr>
      <vt:lpstr>PowerPoint Presentation</vt:lpstr>
      <vt:lpstr>  Are we a democracy or a republic?</vt:lpstr>
      <vt:lpstr>The Constitution of the United States (Article I, Section 4, Paragraph 1)</vt:lpstr>
      <vt:lpstr>PowerPoint Presentation</vt:lpstr>
      <vt:lpstr>PowerPoint Presentation</vt:lpstr>
      <vt:lpstr>PowerPoint Presentation</vt:lpstr>
      <vt:lpstr>PowerPoint Presentation</vt:lpstr>
      <vt:lpstr>PowerPoint Presentation</vt:lpstr>
      <vt:lpstr>PowerPoint Presentation</vt:lpstr>
      <vt:lpstr>Census Clause in the U.S. Constitution  </vt:lpstr>
      <vt:lpstr>PowerPoint Presentation</vt:lpstr>
      <vt:lpstr>PowerPoint Presentation</vt:lpstr>
      <vt:lpstr>Small Group Discussion Questions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8:  Why is citizen involvement in government vital to the preservation of our democracy?</dc:title>
  <dc:creator>Barb</dc:creator>
  <cp:lastModifiedBy>CLINT SABON</cp:lastModifiedBy>
  <cp:revision>88</cp:revision>
  <dcterms:created xsi:type="dcterms:W3CDTF">2017-06-19T15:51:57Z</dcterms:created>
  <dcterms:modified xsi:type="dcterms:W3CDTF">2018-12-02T23:00:29Z</dcterms:modified>
</cp:coreProperties>
</file>